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3" r:id="rId2"/>
    <p:sldId id="274" r:id="rId3"/>
    <p:sldId id="263" r:id="rId4"/>
    <p:sldId id="262" r:id="rId5"/>
    <p:sldId id="264" r:id="rId6"/>
    <p:sldId id="270" r:id="rId7"/>
    <p:sldId id="275" r:id="rId8"/>
    <p:sldId id="266" r:id="rId9"/>
    <p:sldId id="265" r:id="rId10"/>
    <p:sldId id="267" r:id="rId11"/>
    <p:sldId id="268" r:id="rId12"/>
    <p:sldId id="271" r:id="rId13"/>
    <p:sldId id="276" r:id="rId14"/>
    <p:sldId id="269" r:id="rId15"/>
    <p:sldId id="257" r:id="rId16"/>
    <p:sldId id="258" r:id="rId17"/>
    <p:sldId id="259" r:id="rId18"/>
    <p:sldId id="260" r:id="rId19"/>
    <p:sldId id="261" r:id="rId20"/>
  </p:sldIdLst>
  <p:sldSz cx="9144000" cy="6858000" type="screen4x3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>
      <p:cViewPr varScale="1">
        <p:scale>
          <a:sx n="111" d="100"/>
          <a:sy n="111" d="100"/>
        </p:scale>
        <p:origin x="16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685800" y="2130424"/>
            <a:ext cx="77724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7"/>
            <a:ext cx="20574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7"/>
            <a:ext cx="60197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722313" y="4406899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722313" y="2906712"/>
            <a:ext cx="77724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648199" y="1600200"/>
            <a:ext cx="403859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535112"/>
            <a:ext cx="4040187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457200" y="2174874"/>
            <a:ext cx="40401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4645024" y="1535112"/>
            <a:ext cx="4041774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4645024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457200" y="273049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3575049" y="273049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099"/>
            <a:ext cx="3008313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1792287" y="4800600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1792287" y="61277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1792287" y="5367337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0820CF-B880-4189-942D-D702A7CBA730}" type="datetimeFigureOut">
              <a:rPr lang="en-US"/>
              <a:t>7/19/22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199" y="6356349"/>
            <a:ext cx="2895598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199" y="6356349"/>
            <a:ext cx="21335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235E-6967-FB42-B60A-1AA58BDB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929A-68A4-EA4B-BE36-9DE63CB8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8EC0B-2328-014E-BBF6-ED8C7BCF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668C82-61CF-474F-96BF-A68DDF15DE97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6250-0D7F-2A4A-AD59-E79EAA44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2F3C-E333-404F-BC52-91ABD8DC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7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10</a:t>
            </a:fld>
            <a:endParaRPr lang="en-US" altLang="zh-C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55EB-8037-714E-BFA2-1EA815EA4341}"/>
              </a:ext>
            </a:extLst>
          </p:cNvPr>
          <p:cNvGrpSpPr/>
          <p:nvPr/>
        </p:nvGrpSpPr>
        <p:grpSpPr>
          <a:xfrm>
            <a:off x="1789167" y="2060846"/>
            <a:ext cx="4230629" cy="2592289"/>
            <a:chOff x="1789168" y="2060847"/>
            <a:chExt cx="3203812" cy="18377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E48A58-10E6-AF42-B922-53A54629F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060847"/>
              <a:ext cx="781020" cy="15481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8E3922-DFE9-9844-BAEC-CB3716C0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168" y="2060848"/>
              <a:ext cx="781019" cy="154817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CC96F4-A01A-FC4E-9369-87B5F3EC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799" y="2060847"/>
              <a:ext cx="781019" cy="15481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8ACC82-A96F-494A-81B2-8D1F104B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431" y="2060847"/>
              <a:ext cx="781019" cy="15481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979E0-FA96-8C4D-B952-F99E91FA51AF}"/>
                </a:ext>
              </a:extLst>
            </p:cNvPr>
            <p:cNvSpPr txBox="1"/>
            <p:nvPr/>
          </p:nvSpPr>
          <p:spPr>
            <a:xfrm>
              <a:off x="2051720" y="3621550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E15A6-11DE-1A4B-A78B-612C37967740}"/>
                </a:ext>
              </a:extLst>
            </p:cNvPr>
            <p:cNvSpPr txBox="1"/>
            <p:nvPr/>
          </p:nvSpPr>
          <p:spPr>
            <a:xfrm>
              <a:off x="2803214" y="362154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754561-6061-6641-A9DB-803999F34512}"/>
                </a:ext>
              </a:extLst>
            </p:cNvPr>
            <p:cNvSpPr txBox="1"/>
            <p:nvPr/>
          </p:nvSpPr>
          <p:spPr>
            <a:xfrm>
              <a:off x="3604846" y="3609021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F07CC8-932C-E14E-B7A5-5AD88593FC22}"/>
                </a:ext>
              </a:extLst>
            </p:cNvPr>
            <p:cNvSpPr txBox="1"/>
            <p:nvPr/>
          </p:nvSpPr>
          <p:spPr>
            <a:xfrm>
              <a:off x="4424376" y="3609020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62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11</a:t>
            </a:fld>
            <a:endParaRPr lang="en-US" altLang="zh-CN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E3051C-3A20-C54B-8F2A-E7119E2266EC}"/>
              </a:ext>
            </a:extLst>
          </p:cNvPr>
          <p:cNvGrpSpPr/>
          <p:nvPr/>
        </p:nvGrpSpPr>
        <p:grpSpPr>
          <a:xfrm>
            <a:off x="3188905" y="1196752"/>
            <a:ext cx="2830892" cy="3218243"/>
            <a:chOff x="2627784" y="302510"/>
            <a:chExt cx="2830892" cy="32182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2627784" y="1052736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3788514" y="2611151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3124199" y="1873630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378556" y="1873630"/>
              <a:ext cx="108012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3370013" y="302510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3650957" y="1058224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3349752" y="212355"/>
              <a:ext cx="442449" cy="12383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16200000" flipH="1">
              <a:off x="4300560" y="1255573"/>
              <a:ext cx="507629" cy="7284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2"/>
              <a:endCxn id="15" idx="0"/>
            </p:cNvCxnSpPr>
            <p:nvPr/>
          </p:nvCxnSpPr>
          <p:spPr>
            <a:xfrm rot="5400000">
              <a:off x="3624589" y="1308086"/>
              <a:ext cx="507629" cy="6234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AF0376-ABDD-6840-80C0-102427D1F99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4190132" y="610287"/>
              <a:ext cx="0" cy="4479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3275856" y="1206625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502AA8-16C6-F640-8062-A8ED91DA5090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 rot="16200000" flipH="1">
              <a:off x="3683958" y="2064121"/>
              <a:ext cx="429744" cy="66431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FADE62A-1F38-214F-8FD4-99EA705728E0}"/>
                </a:ext>
              </a:extLst>
            </p:cNvPr>
            <p:cNvCxnSpPr>
              <a:stCxn id="17" idx="2"/>
              <a:endCxn id="13" idx="0"/>
            </p:cNvCxnSpPr>
            <p:nvPr/>
          </p:nvCxnSpPr>
          <p:spPr>
            <a:xfrm rot="5400000">
              <a:off x="4359930" y="2052465"/>
              <a:ext cx="429744" cy="68762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3788514" y="3212976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AECA349-E722-D940-8A6B-78B361AB6839}"/>
                </a:ext>
              </a:extLst>
            </p:cNvPr>
            <p:cNvCxnSpPr>
              <a:stCxn id="13" idx="2"/>
              <a:endCxn id="64" idx="0"/>
            </p:cNvCxnSpPr>
            <p:nvPr/>
          </p:nvCxnSpPr>
          <p:spPr>
            <a:xfrm>
              <a:off x="4230988" y="2918928"/>
              <a:ext cx="0" cy="294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15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12</a:t>
            </a:fld>
            <a:endParaRPr lang="en-US" altLang="zh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F8C49-19A4-9C41-8E84-208876D56B62}"/>
              </a:ext>
            </a:extLst>
          </p:cNvPr>
          <p:cNvSpPr txBox="1"/>
          <p:nvPr/>
        </p:nvSpPr>
        <p:spPr>
          <a:xfrm>
            <a:off x="1567626" y="2178751"/>
            <a:ext cx="64807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4B862-2351-5F46-B67F-23AE390D747E}"/>
              </a:ext>
            </a:extLst>
          </p:cNvPr>
          <p:cNvSpPr txBox="1"/>
          <p:nvPr/>
        </p:nvSpPr>
        <p:spPr>
          <a:xfrm>
            <a:off x="5711010" y="2034105"/>
            <a:ext cx="88494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3CF15-1C53-DC43-8C1E-94B39FE55B4D}"/>
              </a:ext>
            </a:extLst>
          </p:cNvPr>
          <p:cNvSpPr txBox="1"/>
          <p:nvPr/>
        </p:nvSpPr>
        <p:spPr>
          <a:xfrm>
            <a:off x="4263117" y="1772816"/>
            <a:ext cx="1027921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D8B6D7-12FA-3545-8AF7-F30BC266980A}"/>
              </a:ext>
            </a:extLst>
          </p:cNvPr>
          <p:cNvSpPr txBox="1"/>
          <p:nvPr/>
        </p:nvSpPr>
        <p:spPr>
          <a:xfrm>
            <a:off x="4270700" y="2304653"/>
            <a:ext cx="1027921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64355-4E99-1140-A811-EE1BBC396264}"/>
              </a:ext>
            </a:extLst>
          </p:cNvPr>
          <p:cNvSpPr txBox="1"/>
          <p:nvPr/>
        </p:nvSpPr>
        <p:spPr>
          <a:xfrm>
            <a:off x="1691680" y="908720"/>
            <a:ext cx="164023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Pavement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B0FB6-B314-E449-80B1-20BA7E762E42}"/>
              </a:ext>
            </a:extLst>
          </p:cNvPr>
          <p:cNvSpPr txBox="1"/>
          <p:nvPr/>
        </p:nvSpPr>
        <p:spPr>
          <a:xfrm>
            <a:off x="2590799" y="2184239"/>
            <a:ext cx="107835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37A1155-38A8-8C42-9141-BADFF2A6982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669149" y="2338128"/>
            <a:ext cx="601551" cy="1204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7023BD1-68A1-AE4F-95FF-7AC23856412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 flipV="1">
            <a:off x="3669149" y="1926705"/>
            <a:ext cx="593968" cy="4114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CC8827D-FC44-A54D-BB87-F8343991CE29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2215698" y="2332640"/>
            <a:ext cx="375101" cy="5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0F4486A-1D8C-C446-A9CA-AA67F8EE0507}"/>
              </a:ext>
            </a:extLst>
          </p:cNvPr>
          <p:cNvSpPr txBox="1"/>
          <p:nvPr/>
        </p:nvSpPr>
        <p:spPr>
          <a:xfrm>
            <a:off x="7008346" y="2034272"/>
            <a:ext cx="88494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9ECECAC-136D-0A45-914E-D9F8FE05F71A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5291038" y="1926705"/>
            <a:ext cx="419972" cy="2612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A3AA832-B1E6-7F48-B60D-9FF84B510E87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 flipV="1">
            <a:off x="5298621" y="2187994"/>
            <a:ext cx="412389" cy="27054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4743C9-2BD4-2C4C-B7EC-C371D299CB39}"/>
              </a:ext>
            </a:extLst>
          </p:cNvPr>
          <p:cNvCxnSpPr>
            <a:stCxn id="13" idx="3"/>
            <a:endCxn id="64" idx="1"/>
          </p:cNvCxnSpPr>
          <p:nvPr/>
        </p:nvCxnSpPr>
        <p:spPr>
          <a:xfrm>
            <a:off x="6595957" y="2187994"/>
            <a:ext cx="412389" cy="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0F6643-3182-435C-973B-15669A80140E}"/>
              </a:ext>
            </a:extLst>
          </p:cNvPr>
          <p:cNvSpPr txBox="1"/>
          <p:nvPr/>
        </p:nvSpPr>
        <p:spPr>
          <a:xfrm>
            <a:off x="1895530" y="1465039"/>
            <a:ext cx="123253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E98777-C65F-42E8-A45A-CB565C47A56A}"/>
              </a:ext>
            </a:extLst>
          </p:cNvPr>
          <p:cNvCxnSpPr>
            <a:stCxn id="23" idx="2"/>
            <a:endCxn id="11" idx="0"/>
          </p:cNvCxnSpPr>
          <p:nvPr/>
        </p:nvCxnSpPr>
        <p:spPr>
          <a:xfrm rot="5400000">
            <a:off x="1998764" y="1665715"/>
            <a:ext cx="405935" cy="6201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E219174-B1CF-411D-87D7-25CAAEA808DE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rot="16200000" flipH="1">
            <a:off x="2615175" y="1669439"/>
            <a:ext cx="411423" cy="618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69710C-5C4C-40A4-A07A-DAD27FD52992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2511799" y="1216497"/>
            <a:ext cx="0" cy="24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EC5646E-C639-4B3C-B80F-8FFF909FB04A}"/>
              </a:ext>
            </a:extLst>
          </p:cNvPr>
          <p:cNvSpPr txBox="1"/>
          <p:nvPr/>
        </p:nvSpPr>
        <p:spPr>
          <a:xfrm>
            <a:off x="2051624" y="2986544"/>
            <a:ext cx="107835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Organizer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092F12-4715-4CB4-9F8D-919A2ABB9995}"/>
              </a:ext>
            </a:extLst>
          </p:cNvPr>
          <p:cNvSpPr txBox="1"/>
          <p:nvPr/>
        </p:nvSpPr>
        <p:spPr>
          <a:xfrm>
            <a:off x="3426958" y="2986544"/>
            <a:ext cx="84374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159D563-3D52-4942-879E-E543EFBBCC40}"/>
              </a:ext>
            </a:extLst>
          </p:cNvPr>
          <p:cNvCxnSpPr>
            <a:stCxn id="34" idx="0"/>
            <a:endCxn id="22" idx="2"/>
          </p:cNvCxnSpPr>
          <p:nvPr/>
        </p:nvCxnSpPr>
        <p:spPr>
          <a:xfrm rot="5400000" flipH="1" flipV="1">
            <a:off x="2613122" y="2469693"/>
            <a:ext cx="494528" cy="539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56286F2-9534-4DB5-8FB5-6D215733A31F}"/>
              </a:ext>
            </a:extLst>
          </p:cNvPr>
          <p:cNvCxnSpPr>
            <a:stCxn id="35" idx="0"/>
            <a:endCxn id="22" idx="2"/>
          </p:cNvCxnSpPr>
          <p:nvPr/>
        </p:nvCxnSpPr>
        <p:spPr>
          <a:xfrm rot="16200000" flipV="1">
            <a:off x="3242138" y="2379852"/>
            <a:ext cx="494528" cy="7188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40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9F57-89B4-DB4E-8703-95ECB21C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DCAF7-BDB2-2241-A874-70F95F3ECB73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8139F-1170-9D47-826A-09D81A4F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8C75-9BB2-084E-97D6-873DD6EF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13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A336D0-7BEB-034D-8E3B-A7C674DB3D2B}"/>
              </a:ext>
            </a:extLst>
          </p:cNvPr>
          <p:cNvGrpSpPr/>
          <p:nvPr/>
        </p:nvGrpSpPr>
        <p:grpSpPr>
          <a:xfrm>
            <a:off x="1567626" y="1412776"/>
            <a:ext cx="6325667" cy="1199654"/>
            <a:chOff x="1567626" y="1412776"/>
            <a:chExt cx="6325667" cy="11996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AF8C49-19A4-9C41-8E84-208876D56B62}"/>
                </a:ext>
              </a:extLst>
            </p:cNvPr>
            <p:cNvSpPr txBox="1"/>
            <p:nvPr/>
          </p:nvSpPr>
          <p:spPr>
            <a:xfrm>
              <a:off x="1567626" y="2178751"/>
              <a:ext cx="648072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B862-2351-5F46-B67F-23AE390D747E}"/>
                </a:ext>
              </a:extLst>
            </p:cNvPr>
            <p:cNvSpPr txBox="1"/>
            <p:nvPr/>
          </p:nvSpPr>
          <p:spPr>
            <a:xfrm>
              <a:off x="5711010" y="2034105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Yolov5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3CF15-1C53-DC43-8C1E-94B39FE55B4D}"/>
                </a:ext>
              </a:extLst>
            </p:cNvPr>
            <p:cNvSpPr txBox="1"/>
            <p:nvPr/>
          </p:nvSpPr>
          <p:spPr>
            <a:xfrm>
              <a:off x="4263117" y="1772816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8B6D7-12FA-3545-8AF7-F30BC266980A}"/>
                </a:ext>
              </a:extLst>
            </p:cNvPr>
            <p:cNvSpPr txBox="1"/>
            <p:nvPr/>
          </p:nvSpPr>
          <p:spPr>
            <a:xfrm>
              <a:off x="4270700" y="2304653"/>
              <a:ext cx="1027921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164355-4E99-1140-A811-EE1BBC396264}"/>
                </a:ext>
              </a:extLst>
            </p:cNvPr>
            <p:cNvSpPr txBox="1"/>
            <p:nvPr/>
          </p:nvSpPr>
          <p:spPr>
            <a:xfrm>
              <a:off x="1691680" y="1412776"/>
              <a:ext cx="1640238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Pavement images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B0FB6-B314-E449-80B1-20BA7E762E42}"/>
                </a:ext>
              </a:extLst>
            </p:cNvPr>
            <p:cNvSpPr txBox="1"/>
            <p:nvPr/>
          </p:nvSpPr>
          <p:spPr>
            <a:xfrm>
              <a:off x="2590799" y="2184239"/>
              <a:ext cx="107835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Annotation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0A3302-8096-4644-8066-F5289F38F792}"/>
                </a:ext>
              </a:extLst>
            </p:cNvPr>
            <p:cNvCxnSpPr>
              <a:cxnSpLocks/>
              <a:stCxn id="20" idx="2"/>
              <a:endCxn id="11" idx="0"/>
            </p:cNvCxnSpPr>
            <p:nvPr/>
          </p:nvCxnSpPr>
          <p:spPr>
            <a:xfrm rot="5400000">
              <a:off x="1972632" y="1639584"/>
              <a:ext cx="458198" cy="6201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37A1155-38A8-8C42-9141-BADFF2A69821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>
              <a:off x="3669149" y="2338128"/>
              <a:ext cx="601551" cy="1204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7023BD1-68A1-AE4F-95FF-7AC238564127}"/>
                </a:ext>
              </a:extLst>
            </p:cNvPr>
            <p:cNvCxnSpPr>
              <a:cxnSpLocks/>
              <a:stCxn id="22" idx="3"/>
              <a:endCxn id="15" idx="1"/>
            </p:cNvCxnSpPr>
            <p:nvPr/>
          </p:nvCxnSpPr>
          <p:spPr>
            <a:xfrm flipV="1">
              <a:off x="3669149" y="1926705"/>
              <a:ext cx="593968" cy="4114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8827D-FC44-A54D-BB87-F8343991CE29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2215698" y="2332640"/>
              <a:ext cx="375101" cy="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0F4486A-1D8C-C446-A9CA-AA67F8EE0507}"/>
                </a:ext>
              </a:extLst>
            </p:cNvPr>
            <p:cNvSpPr txBox="1"/>
            <p:nvPr/>
          </p:nvSpPr>
          <p:spPr>
            <a:xfrm>
              <a:off x="7008346" y="2034272"/>
              <a:ext cx="884947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E2FF7538-9711-5244-B78D-1B69BFCC523F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 rot="16200000" flipH="1">
              <a:off x="2589043" y="1643308"/>
              <a:ext cx="463686" cy="618175"/>
            </a:xfrm>
            <a:prstGeom prst="bentConnector3">
              <a:avLst>
                <a:gd name="adj1" fmla="val 488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49ECECAC-136D-0A45-914E-D9F8FE05F71A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5291038" y="1926705"/>
              <a:ext cx="419972" cy="26128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BA3AA832-B1E6-7F48-B60D-9FF84B510E87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 flipV="1">
              <a:off x="5298621" y="2187994"/>
              <a:ext cx="412389" cy="27054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E4743C9-2BD4-2C4C-B7EC-C371D299CB39}"/>
                </a:ext>
              </a:extLst>
            </p:cNvPr>
            <p:cNvCxnSpPr>
              <a:stCxn id="13" idx="3"/>
              <a:endCxn id="64" idx="1"/>
            </p:cNvCxnSpPr>
            <p:nvPr/>
          </p:nvCxnSpPr>
          <p:spPr>
            <a:xfrm>
              <a:off x="6595957" y="2187994"/>
              <a:ext cx="412389" cy="1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777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404C-2265-3D46-B05C-FF0B0989D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340FDB-4D87-3D45-B626-302D91DB62A7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4C6E3-8C19-EF4B-B093-97F52332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2183-B387-964B-BD96-A5518AE5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14</a:t>
            </a:fld>
            <a:endParaRPr lang="en-US" altLang="zh-C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2EAD4E-DBD2-EE4E-9F2A-6ADDAA86A679}"/>
              </a:ext>
            </a:extLst>
          </p:cNvPr>
          <p:cNvGrpSpPr/>
          <p:nvPr/>
        </p:nvGrpSpPr>
        <p:grpSpPr>
          <a:xfrm>
            <a:off x="636485" y="566412"/>
            <a:ext cx="3852838" cy="2193964"/>
            <a:chOff x="636485" y="566412"/>
            <a:chExt cx="3852838" cy="21939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230955-02B9-8044-881D-57D5F2C6CFFD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30" b="49725"/>
            <a:stretch/>
          </p:blipFill>
          <p:spPr>
            <a:xfrm>
              <a:off x="636485" y="566412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67E60-5345-7E41-9ED0-45E77B962D0D}"/>
                </a:ext>
              </a:extLst>
            </p:cNvPr>
            <p:cNvSpPr txBox="1"/>
            <p:nvPr/>
          </p:nvSpPr>
          <p:spPr>
            <a:xfrm>
              <a:off x="918294" y="1429699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DA2994-FF15-5347-823C-31ADCF5C68B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1615964" y="566412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E3392F-F20E-2B4B-93C8-1D6FDE81635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255" b="50000"/>
            <a:stretch/>
          </p:blipFill>
          <p:spPr>
            <a:xfrm>
              <a:off x="2595443" y="566412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19D96B-D6CF-A245-BB6E-CF3DF258E1A3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2" t="50000" r="59779"/>
            <a:stretch/>
          </p:blipFill>
          <p:spPr>
            <a:xfrm>
              <a:off x="3574923" y="566412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8528DC-4002-D341-A689-05F91AF97A46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9" t="49574" r="59786" b="-142"/>
            <a:stretch/>
          </p:blipFill>
          <p:spPr>
            <a:xfrm>
              <a:off x="636485" y="1650504"/>
              <a:ext cx="914400" cy="914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01F9E2-0DEF-C642-9E54-3779119E150D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87" r="40168" b="50000"/>
            <a:stretch/>
          </p:blipFill>
          <p:spPr>
            <a:xfrm>
              <a:off x="1615964" y="1650504"/>
              <a:ext cx="914400" cy="914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00B5F7-3881-8D4C-BD61-7430A1CCF4B1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55" b="50000"/>
            <a:stretch/>
          </p:blipFill>
          <p:spPr>
            <a:xfrm>
              <a:off x="2595443" y="1650504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8B3E2A-8B45-E649-9EAE-C5212D2E9977}"/>
                </a:ext>
              </a:extLst>
            </p:cNvPr>
            <p:cNvSpPr txBox="1"/>
            <p:nvPr/>
          </p:nvSpPr>
          <p:spPr>
            <a:xfrm>
              <a:off x="2782058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357D91-A00F-3944-8C6B-0D5C6A37AC9D}"/>
                </a:ext>
              </a:extLst>
            </p:cNvPr>
            <p:cNvSpPr txBox="1"/>
            <p:nvPr/>
          </p:nvSpPr>
          <p:spPr>
            <a:xfrm>
              <a:off x="1774237" y="143191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26F1DE-14C9-D542-A2E8-026EEC8A6375}"/>
                </a:ext>
              </a:extLst>
            </p:cNvPr>
            <p:cNvSpPr txBox="1"/>
            <p:nvPr/>
          </p:nvSpPr>
          <p:spPr>
            <a:xfrm>
              <a:off x="3746641" y="1426048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A9A34-4C94-8B47-9C37-CEFC3D27377B}"/>
                </a:ext>
              </a:extLst>
            </p:cNvPr>
            <p:cNvSpPr txBox="1"/>
            <p:nvPr/>
          </p:nvSpPr>
          <p:spPr>
            <a:xfrm>
              <a:off x="827584" y="2498766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4688C6-DD2D-1243-970E-596EC2DFAD01}"/>
                </a:ext>
              </a:extLst>
            </p:cNvPr>
            <p:cNvSpPr txBox="1"/>
            <p:nvPr/>
          </p:nvSpPr>
          <p:spPr>
            <a:xfrm>
              <a:off x="1752653" y="249876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CE437E-15A0-F040-B42A-33D8FF6028D3}"/>
                </a:ext>
              </a:extLst>
            </p:cNvPr>
            <p:cNvSpPr txBox="1"/>
            <p:nvPr/>
          </p:nvSpPr>
          <p:spPr>
            <a:xfrm>
              <a:off x="2766878" y="249289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45E4858-FBEF-BA41-A162-1584C6168217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6" t="-267" r="60085" b="50267"/>
            <a:stretch/>
          </p:blipFill>
          <p:spPr>
            <a:xfrm>
              <a:off x="3574923" y="1650504"/>
              <a:ext cx="914400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4D3C69-DCCC-5344-8F45-F49F439647C9}"/>
                </a:ext>
              </a:extLst>
            </p:cNvPr>
            <p:cNvSpPr txBox="1"/>
            <p:nvPr/>
          </p:nvSpPr>
          <p:spPr>
            <a:xfrm>
              <a:off x="3748117" y="249468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140000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7EA2D17-7B83-B048-8B21-F0FE413B1C94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6" t="-267" r="60085" b="50267"/>
          <a:stretch/>
        </p:blipFill>
        <p:spPr>
          <a:xfrm>
            <a:off x="2073164" y="3357759"/>
            <a:ext cx="2021146" cy="20211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F1A25F-97A3-A74E-B9A4-EE376D9836E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355976" y="3357759"/>
            <a:ext cx="2021146" cy="202114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53EF4-0457-2D4F-82D9-83B04B67A95E}"/>
              </a:ext>
            </a:extLst>
          </p:cNvPr>
          <p:cNvSpPr/>
          <p:nvPr/>
        </p:nvSpPr>
        <p:spPr>
          <a:xfrm>
            <a:off x="2318820" y="3216204"/>
            <a:ext cx="323055" cy="2304256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18F026-8940-D04D-8EAD-E742B83CF19F}"/>
              </a:ext>
            </a:extLst>
          </p:cNvPr>
          <p:cNvSpPr/>
          <p:nvPr/>
        </p:nvSpPr>
        <p:spPr>
          <a:xfrm>
            <a:off x="2453076" y="3501008"/>
            <a:ext cx="1623090" cy="23094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6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15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34189" y="470801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51556" y="471829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5048083" y="1325174"/>
            <a:ext cx="115338" cy="2374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5129785" y="1285609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5045480" y="1812381"/>
            <a:ext cx="115338" cy="2374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4980463" y="176843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</p:spTree>
    <p:extLst>
      <p:ext uri="{BB962C8B-B14F-4D97-AF65-F5344CB8AC3E}">
        <p14:creationId xmlns:p14="http://schemas.microsoft.com/office/powerpoint/2010/main" val="374165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16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971600" y="1268760"/>
            <a:ext cx="43204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2DA72-DD42-3643-B979-A65A09EFCA84}"/>
              </a:ext>
            </a:extLst>
          </p:cNvPr>
          <p:cNvSpPr txBox="1"/>
          <p:nvPr/>
        </p:nvSpPr>
        <p:spPr>
          <a:xfrm>
            <a:off x="905352" y="8070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42684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81948" y="472937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809804-CB2D-DD43-B378-A164C43BA751}"/>
              </a:ext>
            </a:extLst>
          </p:cNvPr>
          <p:cNvGrpSpPr/>
          <p:nvPr/>
        </p:nvGrpSpPr>
        <p:grpSpPr>
          <a:xfrm>
            <a:off x="1934189" y="807094"/>
            <a:ext cx="2801572" cy="4188202"/>
            <a:chOff x="1934189" y="807094"/>
            <a:chExt cx="2801572" cy="41882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209F64-41E2-7D44-86B9-1DC4E4F1A250}"/>
                </a:ext>
              </a:extLst>
            </p:cNvPr>
            <p:cNvSpPr/>
            <p:nvPr/>
          </p:nvSpPr>
          <p:spPr>
            <a:xfrm>
              <a:off x="2411760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F87EB4-1DDC-9D42-8D5B-E1E6B0BF887B}"/>
                </a:ext>
              </a:extLst>
            </p:cNvPr>
            <p:cNvSpPr/>
            <p:nvPr/>
          </p:nvSpPr>
          <p:spPr>
            <a:xfrm>
              <a:off x="2051720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02275-DD5B-0D40-9489-33BE818E66BE}"/>
                </a:ext>
              </a:extLst>
            </p:cNvPr>
            <p:cNvSpPr/>
            <p:nvPr/>
          </p:nvSpPr>
          <p:spPr>
            <a:xfrm>
              <a:off x="2051720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618596-633F-014B-A256-420E293E5445}"/>
                </a:ext>
              </a:extLst>
            </p:cNvPr>
            <p:cNvSpPr/>
            <p:nvPr/>
          </p:nvSpPr>
          <p:spPr>
            <a:xfrm>
              <a:off x="1979712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4BF96-63EB-3945-AF06-B58CFB92D08E}"/>
                </a:ext>
              </a:extLst>
            </p:cNvPr>
            <p:cNvSpPr/>
            <p:nvPr/>
          </p:nvSpPr>
          <p:spPr>
            <a:xfrm>
              <a:off x="2051720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F627A6-AA10-1849-89CC-5F9E3B3C3F56}"/>
                </a:ext>
              </a:extLst>
            </p:cNvPr>
            <p:cNvSpPr/>
            <p:nvPr/>
          </p:nvSpPr>
          <p:spPr>
            <a:xfrm>
              <a:off x="2051720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99BB7F-60BF-1E4B-A068-3A27C54A8D00}"/>
                </a:ext>
              </a:extLst>
            </p:cNvPr>
            <p:cNvSpPr txBox="1"/>
            <p:nvPr/>
          </p:nvSpPr>
          <p:spPr>
            <a:xfrm>
              <a:off x="2987824" y="80709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45D46D-65D0-AF49-82C7-717781890D90}"/>
                </a:ext>
              </a:extLst>
            </p:cNvPr>
            <p:cNvSpPr/>
            <p:nvPr/>
          </p:nvSpPr>
          <p:spPr>
            <a:xfrm>
              <a:off x="2051720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A1E135-3127-CC49-A7F5-C481DBFDD7C4}"/>
                </a:ext>
              </a:extLst>
            </p:cNvPr>
            <p:cNvSpPr/>
            <p:nvPr/>
          </p:nvSpPr>
          <p:spPr>
            <a:xfrm>
              <a:off x="2051720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33D5A9-B6CC-DF48-B9D9-174456A80CC5}"/>
                </a:ext>
              </a:extLst>
            </p:cNvPr>
            <p:cNvSpPr txBox="1"/>
            <p:nvPr/>
          </p:nvSpPr>
          <p:spPr>
            <a:xfrm>
              <a:off x="2048420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FD87A4-BF7C-B04A-AFA0-C1FC85FF28EC}"/>
                </a:ext>
              </a:extLst>
            </p:cNvPr>
            <p:cNvSpPr/>
            <p:nvPr/>
          </p:nvSpPr>
          <p:spPr>
            <a:xfrm>
              <a:off x="3148882" y="1268760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B35A85-AFFC-8B4B-B1F0-77683DDB2376}"/>
                </a:ext>
              </a:extLst>
            </p:cNvPr>
            <p:cNvSpPr/>
            <p:nvPr/>
          </p:nvSpPr>
          <p:spPr>
            <a:xfrm>
              <a:off x="2788842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6E89BA-CF56-EA40-AB53-4D587FB69D2E}"/>
                </a:ext>
              </a:extLst>
            </p:cNvPr>
            <p:cNvSpPr/>
            <p:nvPr/>
          </p:nvSpPr>
          <p:spPr>
            <a:xfrm>
              <a:off x="2788842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6736B0-6B80-C440-810D-B78958034C2E}"/>
                </a:ext>
              </a:extLst>
            </p:cNvPr>
            <p:cNvSpPr/>
            <p:nvPr/>
          </p:nvSpPr>
          <p:spPr>
            <a:xfrm>
              <a:off x="2716834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9B4B07-CDF6-5447-B18D-E9DE3E138968}"/>
                </a:ext>
              </a:extLst>
            </p:cNvPr>
            <p:cNvSpPr/>
            <p:nvPr/>
          </p:nvSpPr>
          <p:spPr>
            <a:xfrm>
              <a:off x="2788842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9E9CB8-6E27-0B41-B0A3-D1AAE4D91348}"/>
                </a:ext>
              </a:extLst>
            </p:cNvPr>
            <p:cNvSpPr/>
            <p:nvPr/>
          </p:nvSpPr>
          <p:spPr>
            <a:xfrm>
              <a:off x="2788842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68BBB1-AB35-9045-A78B-7F1F5781C20A}"/>
                </a:ext>
              </a:extLst>
            </p:cNvPr>
            <p:cNvSpPr/>
            <p:nvPr/>
          </p:nvSpPr>
          <p:spPr>
            <a:xfrm>
              <a:off x="2788842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8ED7963-9866-4047-8B7C-5F836B9D8322}"/>
                </a:ext>
              </a:extLst>
            </p:cNvPr>
            <p:cNvSpPr/>
            <p:nvPr/>
          </p:nvSpPr>
          <p:spPr>
            <a:xfrm>
              <a:off x="2788842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D0702-48AF-5F47-9A8C-138088AA3D87}"/>
                </a:ext>
              </a:extLst>
            </p:cNvPr>
            <p:cNvSpPr txBox="1"/>
            <p:nvPr/>
          </p:nvSpPr>
          <p:spPr>
            <a:xfrm>
              <a:off x="2785542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3D60E3A-7C30-AF4E-88D9-2771CE4FDBB1}"/>
                </a:ext>
              </a:extLst>
            </p:cNvPr>
            <p:cNvSpPr/>
            <p:nvPr/>
          </p:nvSpPr>
          <p:spPr>
            <a:xfrm>
              <a:off x="3886004" y="1274576"/>
              <a:ext cx="115338" cy="338437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292952-83B3-3445-8253-581F53BB47D0}"/>
                </a:ext>
              </a:extLst>
            </p:cNvPr>
            <p:cNvSpPr/>
            <p:nvPr/>
          </p:nvSpPr>
          <p:spPr>
            <a:xfrm>
              <a:off x="3525964" y="14185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66C35E-B5B5-DC41-AA80-6ED71C739C16}"/>
                </a:ext>
              </a:extLst>
            </p:cNvPr>
            <p:cNvSpPr/>
            <p:nvPr/>
          </p:nvSpPr>
          <p:spPr>
            <a:xfrm>
              <a:off x="3525964" y="185064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CEEAC-B384-DF4D-95C9-46A902CE6E7C}"/>
                </a:ext>
              </a:extLst>
            </p:cNvPr>
            <p:cNvSpPr/>
            <p:nvPr/>
          </p:nvSpPr>
          <p:spPr>
            <a:xfrm>
              <a:off x="3453956" y="1274576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DEB08E-48FD-AE4E-87A0-522C67539D7A}"/>
                </a:ext>
              </a:extLst>
            </p:cNvPr>
            <p:cNvSpPr/>
            <p:nvPr/>
          </p:nvSpPr>
          <p:spPr>
            <a:xfrm>
              <a:off x="3525964" y="372284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9121BB-634D-0040-AEC3-FBB09A87CD8C}"/>
                </a:ext>
              </a:extLst>
            </p:cNvPr>
            <p:cNvSpPr/>
            <p:nvPr/>
          </p:nvSpPr>
          <p:spPr>
            <a:xfrm>
              <a:off x="3525964" y="422690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613679-1328-0046-8ACB-D2A63A3AB9DE}"/>
                </a:ext>
              </a:extLst>
            </p:cNvPr>
            <p:cNvSpPr/>
            <p:nvPr/>
          </p:nvSpPr>
          <p:spPr>
            <a:xfrm>
              <a:off x="3525964" y="235469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6DC5A0-C213-9A4B-AD42-2768B8F4E94B}"/>
                </a:ext>
              </a:extLst>
            </p:cNvPr>
            <p:cNvSpPr/>
            <p:nvPr/>
          </p:nvSpPr>
          <p:spPr>
            <a:xfrm>
              <a:off x="3525964" y="321879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343AE-6069-4345-8CB5-EDAB50F33640}"/>
                </a:ext>
              </a:extLst>
            </p:cNvPr>
            <p:cNvSpPr txBox="1"/>
            <p:nvPr/>
          </p:nvSpPr>
          <p:spPr>
            <a:xfrm>
              <a:off x="3522664" y="2816366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68F203-6979-B544-9301-C6108EB2B816}"/>
                </a:ext>
              </a:extLst>
            </p:cNvPr>
            <p:cNvSpPr/>
            <p:nvPr/>
          </p:nvSpPr>
          <p:spPr>
            <a:xfrm>
              <a:off x="4620423" y="1268760"/>
              <a:ext cx="115338" cy="33843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4BF73-AB37-4F41-BE16-76265572FE03}"/>
                </a:ext>
              </a:extLst>
            </p:cNvPr>
            <p:cNvSpPr/>
            <p:nvPr/>
          </p:nvSpPr>
          <p:spPr>
            <a:xfrm>
              <a:off x="4260383" y="14127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876FB1-B153-5649-9E6E-59BA8B8EA1BA}"/>
                </a:ext>
              </a:extLst>
            </p:cNvPr>
            <p:cNvSpPr/>
            <p:nvPr/>
          </p:nvSpPr>
          <p:spPr>
            <a:xfrm>
              <a:off x="4260383" y="1844824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1CAC9C-02DB-D449-9A35-28863BAF6891}"/>
                </a:ext>
              </a:extLst>
            </p:cNvPr>
            <p:cNvSpPr/>
            <p:nvPr/>
          </p:nvSpPr>
          <p:spPr>
            <a:xfrm>
              <a:off x="4188375" y="1268760"/>
              <a:ext cx="43204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15B6986-15DB-D44D-BF1E-B8B1F89714EC}"/>
                </a:ext>
              </a:extLst>
            </p:cNvPr>
            <p:cNvSpPr/>
            <p:nvPr/>
          </p:nvSpPr>
          <p:spPr>
            <a:xfrm>
              <a:off x="4260383" y="3717032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C2A512-A220-0A44-9B40-BF8E49E50987}"/>
                </a:ext>
              </a:extLst>
            </p:cNvPr>
            <p:cNvSpPr/>
            <p:nvPr/>
          </p:nvSpPr>
          <p:spPr>
            <a:xfrm>
              <a:off x="4260383" y="4221088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8D7F37-B7B2-9E49-959B-18C958BEC6FC}"/>
                </a:ext>
              </a:extLst>
            </p:cNvPr>
            <p:cNvSpPr/>
            <p:nvPr/>
          </p:nvSpPr>
          <p:spPr>
            <a:xfrm>
              <a:off x="4260383" y="2348880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5D89BF-3C22-7E4F-841E-488BE64622C8}"/>
                </a:ext>
              </a:extLst>
            </p:cNvPr>
            <p:cNvSpPr/>
            <p:nvPr/>
          </p:nvSpPr>
          <p:spPr>
            <a:xfrm>
              <a:off x="4260383" y="3212976"/>
              <a:ext cx="288032" cy="28803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8B2B5E-B97D-3E41-B85A-8D9A7DF792ED}"/>
                </a:ext>
              </a:extLst>
            </p:cNvPr>
            <p:cNvSpPr txBox="1"/>
            <p:nvPr/>
          </p:nvSpPr>
          <p:spPr>
            <a:xfrm>
              <a:off x="4257083" y="2810550"/>
              <a:ext cx="461665" cy="335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BD0DD3-05C7-594B-95E9-F67604F79358}"/>
                </a:ext>
              </a:extLst>
            </p:cNvPr>
            <p:cNvSpPr txBox="1"/>
            <p:nvPr/>
          </p:nvSpPr>
          <p:spPr>
            <a:xfrm>
              <a:off x="1934189" y="4708014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49B92F-6610-7041-AAFA-00AEE65A754A}"/>
                </a:ext>
              </a:extLst>
            </p:cNvPr>
            <p:cNvSpPr txBox="1"/>
            <p:nvPr/>
          </p:nvSpPr>
          <p:spPr>
            <a:xfrm>
              <a:off x="2651556" y="4718297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5FC92C-C96A-2642-8EAF-5B9DC497B20B}"/>
                </a:ext>
              </a:extLst>
            </p:cNvPr>
            <p:cNvCxnSpPr>
              <a:stCxn id="8" idx="6"/>
              <a:endCxn id="46" idx="2"/>
            </p:cNvCxnSpPr>
            <p:nvPr/>
          </p:nvCxnSpPr>
          <p:spPr>
            <a:xfrm>
              <a:off x="2339752" y="1556792"/>
              <a:ext cx="44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B22DFE-87FB-514A-8627-5A8DA9DF919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A3A8F4-B462-E544-8FEC-CB04588EAADC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>
              <a:off x="2339752" y="1556792"/>
              <a:ext cx="44909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FDDDB74-9DCA-EF44-9647-E2EFD2532785}"/>
                </a:ext>
              </a:extLst>
            </p:cNvPr>
            <p:cNvCxnSpPr>
              <a:cxnSpLocks/>
              <a:stCxn id="8" idx="6"/>
              <a:endCxn id="52" idx="2"/>
            </p:cNvCxnSpPr>
            <p:nvPr/>
          </p:nvCxnSpPr>
          <p:spPr>
            <a:xfrm>
              <a:off x="2339752" y="1556792"/>
              <a:ext cx="449090" cy="180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2B4A4F4-1D4B-FD43-98B3-29249176376C}"/>
                </a:ext>
              </a:extLst>
            </p:cNvPr>
            <p:cNvCxnSpPr>
              <a:cxnSpLocks/>
              <a:stCxn id="8" idx="6"/>
              <a:endCxn id="49" idx="2"/>
            </p:cNvCxnSpPr>
            <p:nvPr/>
          </p:nvCxnSpPr>
          <p:spPr>
            <a:xfrm>
              <a:off x="2339752" y="1556792"/>
              <a:ext cx="449090" cy="2304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ABD19A6-86FE-5245-9F7E-317B922232E6}"/>
                </a:ext>
              </a:extLst>
            </p:cNvPr>
            <p:cNvCxnSpPr>
              <a:cxnSpLocks/>
              <a:stCxn id="8" idx="6"/>
              <a:endCxn id="50" idx="2"/>
            </p:cNvCxnSpPr>
            <p:nvPr/>
          </p:nvCxnSpPr>
          <p:spPr>
            <a:xfrm>
              <a:off x="2339752" y="1556792"/>
              <a:ext cx="449090" cy="280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B1946BE-7D14-454D-96E1-D3BDE3F0D00C}"/>
                </a:ext>
              </a:extLst>
            </p:cNvPr>
            <p:cNvCxnSpPr>
              <a:cxnSpLocks/>
              <a:stCxn id="9" idx="6"/>
              <a:endCxn id="46" idx="2"/>
            </p:cNvCxnSpPr>
            <p:nvPr/>
          </p:nvCxnSpPr>
          <p:spPr>
            <a:xfrm flipV="1">
              <a:off x="2339752" y="1556792"/>
              <a:ext cx="44909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209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17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986110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1979712" y="4797483"/>
            <a:ext cx="144016" cy="1724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074196" y="475791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53956" y="4809724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626950" y="47677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11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404265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18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763688" y="692696"/>
            <a:ext cx="2448272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109457" y="4725296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367533" y="688428"/>
            <a:ext cx="129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7643766-A3C1-6442-8062-E645C81FD28D}"/>
              </a:ext>
            </a:extLst>
          </p:cNvPr>
          <p:cNvSpPr/>
          <p:nvPr/>
        </p:nvSpPr>
        <p:spPr>
          <a:xfrm>
            <a:off x="1979712" y="4777350"/>
            <a:ext cx="172993" cy="17433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5209F64-41E2-7D44-86B9-1DC4E4F1A250}"/>
              </a:ext>
            </a:extLst>
          </p:cNvPr>
          <p:cNvSpPr/>
          <p:nvPr/>
        </p:nvSpPr>
        <p:spPr>
          <a:xfrm>
            <a:off x="2411760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76A1-912D-384B-B630-4DE3DD82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DE31-C424-7C42-A97C-C860B67839CF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89FF-F25F-2348-9C8B-26AF4266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E230-C4B4-444A-9EBA-5555855B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19</a:t>
            </a:fld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87EB4-1DDC-9D42-8D5B-E1E6B0BF887B}"/>
              </a:ext>
            </a:extLst>
          </p:cNvPr>
          <p:cNvSpPr/>
          <p:nvPr/>
        </p:nvSpPr>
        <p:spPr>
          <a:xfrm>
            <a:off x="2051720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02275-DD5B-0D40-9489-33BE818E66BE}"/>
              </a:ext>
            </a:extLst>
          </p:cNvPr>
          <p:cNvSpPr/>
          <p:nvPr/>
        </p:nvSpPr>
        <p:spPr>
          <a:xfrm>
            <a:off x="2051720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44875-8A8B-DF40-8EF8-9D4713A41B5E}"/>
              </a:ext>
            </a:extLst>
          </p:cNvPr>
          <p:cNvSpPr/>
          <p:nvPr/>
        </p:nvSpPr>
        <p:spPr>
          <a:xfrm>
            <a:off x="1666011" y="692696"/>
            <a:ext cx="3338038" cy="4392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8596-633F-014B-A256-420E293E5445}"/>
              </a:ext>
            </a:extLst>
          </p:cNvPr>
          <p:cNvSpPr/>
          <p:nvPr/>
        </p:nvSpPr>
        <p:spPr>
          <a:xfrm>
            <a:off x="1979712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D4BF96-63EB-3945-AF06-B58CFB92D08E}"/>
              </a:ext>
            </a:extLst>
          </p:cNvPr>
          <p:cNvSpPr/>
          <p:nvPr/>
        </p:nvSpPr>
        <p:spPr>
          <a:xfrm>
            <a:off x="2051720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627A6-AA10-1849-89CC-5F9E3B3C3F56}"/>
              </a:ext>
            </a:extLst>
          </p:cNvPr>
          <p:cNvSpPr/>
          <p:nvPr/>
        </p:nvSpPr>
        <p:spPr>
          <a:xfrm>
            <a:off x="2051720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45D46D-65D0-AF49-82C7-717781890D90}"/>
              </a:ext>
            </a:extLst>
          </p:cNvPr>
          <p:cNvSpPr/>
          <p:nvPr/>
        </p:nvSpPr>
        <p:spPr>
          <a:xfrm>
            <a:off x="2051720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1E135-3127-CC49-A7F5-C481DBFDD7C4}"/>
              </a:ext>
            </a:extLst>
          </p:cNvPr>
          <p:cNvSpPr/>
          <p:nvPr/>
        </p:nvSpPr>
        <p:spPr>
          <a:xfrm>
            <a:off x="2051720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3D5A9-B6CC-DF48-B9D9-174456A80CC5}"/>
              </a:ext>
            </a:extLst>
          </p:cNvPr>
          <p:cNvSpPr txBox="1"/>
          <p:nvPr/>
        </p:nvSpPr>
        <p:spPr>
          <a:xfrm>
            <a:off x="2048420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FD87A4-BF7C-B04A-AFA0-C1FC85FF28EC}"/>
              </a:ext>
            </a:extLst>
          </p:cNvPr>
          <p:cNvSpPr/>
          <p:nvPr/>
        </p:nvSpPr>
        <p:spPr>
          <a:xfrm>
            <a:off x="3148882" y="1268760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B35A85-AFFC-8B4B-B1F0-77683DDB2376}"/>
              </a:ext>
            </a:extLst>
          </p:cNvPr>
          <p:cNvSpPr/>
          <p:nvPr/>
        </p:nvSpPr>
        <p:spPr>
          <a:xfrm>
            <a:off x="2788842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6E89BA-CF56-EA40-AB53-4D587FB69D2E}"/>
              </a:ext>
            </a:extLst>
          </p:cNvPr>
          <p:cNvSpPr/>
          <p:nvPr/>
        </p:nvSpPr>
        <p:spPr>
          <a:xfrm>
            <a:off x="2788842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6736B0-6B80-C440-810D-B78958034C2E}"/>
              </a:ext>
            </a:extLst>
          </p:cNvPr>
          <p:cNvSpPr/>
          <p:nvPr/>
        </p:nvSpPr>
        <p:spPr>
          <a:xfrm>
            <a:off x="2716834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49B4B07-CDF6-5447-B18D-E9DE3E138968}"/>
              </a:ext>
            </a:extLst>
          </p:cNvPr>
          <p:cNvSpPr/>
          <p:nvPr/>
        </p:nvSpPr>
        <p:spPr>
          <a:xfrm>
            <a:off x="2788842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E9E9CB8-6E27-0B41-B0A3-D1AAE4D91348}"/>
              </a:ext>
            </a:extLst>
          </p:cNvPr>
          <p:cNvSpPr/>
          <p:nvPr/>
        </p:nvSpPr>
        <p:spPr>
          <a:xfrm>
            <a:off x="2788842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68BBB1-AB35-9045-A78B-7F1F5781C20A}"/>
              </a:ext>
            </a:extLst>
          </p:cNvPr>
          <p:cNvSpPr/>
          <p:nvPr/>
        </p:nvSpPr>
        <p:spPr>
          <a:xfrm>
            <a:off x="2788842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ED7963-9866-4047-8B7C-5F836B9D8322}"/>
              </a:ext>
            </a:extLst>
          </p:cNvPr>
          <p:cNvSpPr/>
          <p:nvPr/>
        </p:nvSpPr>
        <p:spPr>
          <a:xfrm>
            <a:off x="2788842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D0702-48AF-5F47-9A8C-138088AA3D87}"/>
              </a:ext>
            </a:extLst>
          </p:cNvPr>
          <p:cNvSpPr txBox="1"/>
          <p:nvPr/>
        </p:nvSpPr>
        <p:spPr>
          <a:xfrm>
            <a:off x="2785542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D60E3A-7C30-AF4E-88D9-2771CE4FDBB1}"/>
              </a:ext>
            </a:extLst>
          </p:cNvPr>
          <p:cNvSpPr/>
          <p:nvPr/>
        </p:nvSpPr>
        <p:spPr>
          <a:xfrm>
            <a:off x="3886004" y="1274576"/>
            <a:ext cx="115338" cy="33843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292952-83B3-3445-8253-581F53BB47D0}"/>
              </a:ext>
            </a:extLst>
          </p:cNvPr>
          <p:cNvSpPr/>
          <p:nvPr/>
        </p:nvSpPr>
        <p:spPr>
          <a:xfrm>
            <a:off x="3525964" y="14185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6C35E-B5B5-DC41-AA80-6ED71C739C16}"/>
              </a:ext>
            </a:extLst>
          </p:cNvPr>
          <p:cNvSpPr/>
          <p:nvPr/>
        </p:nvSpPr>
        <p:spPr>
          <a:xfrm>
            <a:off x="3525964" y="185064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BCEEAC-B384-DF4D-95C9-46A902CE6E7C}"/>
              </a:ext>
            </a:extLst>
          </p:cNvPr>
          <p:cNvSpPr/>
          <p:nvPr/>
        </p:nvSpPr>
        <p:spPr>
          <a:xfrm>
            <a:off x="3453956" y="1274576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2DEB08E-48FD-AE4E-87A0-522C67539D7A}"/>
              </a:ext>
            </a:extLst>
          </p:cNvPr>
          <p:cNvSpPr/>
          <p:nvPr/>
        </p:nvSpPr>
        <p:spPr>
          <a:xfrm>
            <a:off x="3525964" y="372284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9121BB-634D-0040-AEC3-FBB09A87CD8C}"/>
              </a:ext>
            </a:extLst>
          </p:cNvPr>
          <p:cNvSpPr/>
          <p:nvPr/>
        </p:nvSpPr>
        <p:spPr>
          <a:xfrm>
            <a:off x="3525964" y="422690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613679-1328-0046-8ACB-D2A63A3AB9DE}"/>
              </a:ext>
            </a:extLst>
          </p:cNvPr>
          <p:cNvSpPr/>
          <p:nvPr/>
        </p:nvSpPr>
        <p:spPr>
          <a:xfrm>
            <a:off x="3525964" y="235469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6DC5A0-C213-9A4B-AD42-2768B8F4E94B}"/>
              </a:ext>
            </a:extLst>
          </p:cNvPr>
          <p:cNvSpPr/>
          <p:nvPr/>
        </p:nvSpPr>
        <p:spPr>
          <a:xfrm>
            <a:off x="3525964" y="321879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8343AE-6069-4345-8CB5-EDAB50F33640}"/>
              </a:ext>
            </a:extLst>
          </p:cNvPr>
          <p:cNvSpPr txBox="1"/>
          <p:nvPr/>
        </p:nvSpPr>
        <p:spPr>
          <a:xfrm>
            <a:off x="3522664" y="2816366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68F203-6979-B544-9301-C6108EB2B816}"/>
              </a:ext>
            </a:extLst>
          </p:cNvPr>
          <p:cNvSpPr/>
          <p:nvPr/>
        </p:nvSpPr>
        <p:spPr>
          <a:xfrm>
            <a:off x="4620423" y="1268760"/>
            <a:ext cx="115338" cy="33843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94BF73-AB37-4F41-BE16-76265572FE03}"/>
              </a:ext>
            </a:extLst>
          </p:cNvPr>
          <p:cNvSpPr/>
          <p:nvPr/>
        </p:nvSpPr>
        <p:spPr>
          <a:xfrm>
            <a:off x="4260383" y="14127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876FB1-B153-5649-9E6E-59BA8B8EA1BA}"/>
              </a:ext>
            </a:extLst>
          </p:cNvPr>
          <p:cNvSpPr/>
          <p:nvPr/>
        </p:nvSpPr>
        <p:spPr>
          <a:xfrm>
            <a:off x="4260383" y="1844824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AC9C-02DB-D449-9A35-28863BAF6891}"/>
              </a:ext>
            </a:extLst>
          </p:cNvPr>
          <p:cNvSpPr/>
          <p:nvPr/>
        </p:nvSpPr>
        <p:spPr>
          <a:xfrm>
            <a:off x="4188375" y="1268760"/>
            <a:ext cx="432048" cy="33843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5B6986-15DB-D44D-BF1E-B8B1F89714EC}"/>
              </a:ext>
            </a:extLst>
          </p:cNvPr>
          <p:cNvSpPr/>
          <p:nvPr/>
        </p:nvSpPr>
        <p:spPr>
          <a:xfrm>
            <a:off x="4260383" y="3717032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C2A512-A220-0A44-9B40-BF8E49E50987}"/>
              </a:ext>
            </a:extLst>
          </p:cNvPr>
          <p:cNvSpPr/>
          <p:nvPr/>
        </p:nvSpPr>
        <p:spPr>
          <a:xfrm>
            <a:off x="4260383" y="4221088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8D7F37-B7B2-9E49-959B-18C958BEC6FC}"/>
              </a:ext>
            </a:extLst>
          </p:cNvPr>
          <p:cNvSpPr/>
          <p:nvPr/>
        </p:nvSpPr>
        <p:spPr>
          <a:xfrm>
            <a:off x="4260383" y="2348880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15D89BF-3C22-7E4F-841E-488BE64622C8}"/>
              </a:ext>
            </a:extLst>
          </p:cNvPr>
          <p:cNvSpPr/>
          <p:nvPr/>
        </p:nvSpPr>
        <p:spPr>
          <a:xfrm>
            <a:off x="4260383" y="3212976"/>
            <a:ext cx="288032" cy="288032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B2B5E-B97D-3E41-B85A-8D9A7DF792ED}"/>
              </a:ext>
            </a:extLst>
          </p:cNvPr>
          <p:cNvSpPr txBox="1"/>
          <p:nvPr/>
        </p:nvSpPr>
        <p:spPr>
          <a:xfrm>
            <a:off x="4257083" y="2810550"/>
            <a:ext cx="461665" cy="335060"/>
          </a:xfrm>
          <a:prstGeom prst="rect">
            <a:avLst/>
          </a:prstGeom>
          <a:noFill/>
          <a:ln w="6350"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BD0DD3-05C7-594B-95E9-F67604F79358}"/>
              </a:ext>
            </a:extLst>
          </p:cNvPr>
          <p:cNvSpPr txBox="1"/>
          <p:nvPr/>
        </p:nvSpPr>
        <p:spPr>
          <a:xfrm>
            <a:off x="1913464" y="97605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81D242-AFBE-3347-A982-6E6A8016C1E9}"/>
              </a:ext>
            </a:extLst>
          </p:cNvPr>
          <p:cNvSpPr txBox="1"/>
          <p:nvPr/>
        </p:nvSpPr>
        <p:spPr>
          <a:xfrm>
            <a:off x="4121959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BABBA8-6852-784E-9656-2964E192174C}"/>
              </a:ext>
            </a:extLst>
          </p:cNvPr>
          <p:cNvSpPr txBox="1"/>
          <p:nvPr/>
        </p:nvSpPr>
        <p:spPr>
          <a:xfrm>
            <a:off x="3361223" y="99741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49B92F-6610-7041-AAFA-00AEE65A754A}"/>
              </a:ext>
            </a:extLst>
          </p:cNvPr>
          <p:cNvSpPr txBox="1"/>
          <p:nvPr/>
        </p:nvSpPr>
        <p:spPr>
          <a:xfrm>
            <a:off x="2630831" y="986333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5FC92C-C96A-2642-8EAF-5B9DC497B20B}"/>
              </a:ext>
            </a:extLst>
          </p:cNvPr>
          <p:cNvCxnSpPr>
            <a:stCxn id="8" idx="6"/>
            <a:endCxn id="46" idx="2"/>
          </p:cNvCxnSpPr>
          <p:nvPr/>
        </p:nvCxnSpPr>
        <p:spPr>
          <a:xfrm>
            <a:off x="233975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B22DFE-87FB-514A-8627-5A8DA9DF919B}"/>
              </a:ext>
            </a:extLst>
          </p:cNvPr>
          <p:cNvCxnSpPr>
            <a:cxnSpLocks/>
            <a:stCxn id="8" idx="6"/>
            <a:endCxn id="47" idx="2"/>
          </p:cNvCxnSpPr>
          <p:nvPr/>
        </p:nvCxnSpPr>
        <p:spPr>
          <a:xfrm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3A8F4-B462-E544-8FEC-CB04588EAADC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DDDB74-9DCA-EF44-9647-E2EFD2532785}"/>
              </a:ext>
            </a:extLst>
          </p:cNvPr>
          <p:cNvCxnSpPr>
            <a:cxnSpLocks/>
            <a:stCxn id="8" idx="6"/>
            <a:endCxn id="52" idx="2"/>
          </p:cNvCxnSpPr>
          <p:nvPr/>
        </p:nvCxnSpPr>
        <p:spPr>
          <a:xfrm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2B4A4F4-1D4B-FD43-98B3-29249176376C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D19A6-86FE-5245-9F7E-317B922232E6}"/>
              </a:ext>
            </a:extLst>
          </p:cNvPr>
          <p:cNvCxnSpPr>
            <a:cxnSpLocks/>
            <a:stCxn id="8" idx="6"/>
            <a:endCxn id="50" idx="2"/>
          </p:cNvCxnSpPr>
          <p:nvPr/>
        </p:nvCxnSpPr>
        <p:spPr>
          <a:xfrm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1946BE-7D14-454D-96E1-D3BDE3F0D00C}"/>
              </a:ext>
            </a:extLst>
          </p:cNvPr>
          <p:cNvCxnSpPr>
            <a:cxnSpLocks/>
            <a:stCxn id="9" idx="6"/>
            <a:endCxn id="46" idx="2"/>
          </p:cNvCxnSpPr>
          <p:nvPr/>
        </p:nvCxnSpPr>
        <p:spPr>
          <a:xfrm flipV="1">
            <a:off x="233975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0C4995-02E2-EA4E-9CB9-0F55DD42A0C5}"/>
              </a:ext>
            </a:extLst>
          </p:cNvPr>
          <p:cNvCxnSpPr>
            <a:cxnSpLocks/>
            <a:stCxn id="9" idx="6"/>
            <a:endCxn id="47" idx="2"/>
          </p:cNvCxnSpPr>
          <p:nvPr/>
        </p:nvCxnSpPr>
        <p:spPr>
          <a:xfrm>
            <a:off x="233975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A33745-340F-EC4C-A6CE-8567F2CEB85B}"/>
              </a:ext>
            </a:extLst>
          </p:cNvPr>
          <p:cNvCxnSpPr>
            <a:endCxn id="52" idx="2"/>
          </p:cNvCxnSpPr>
          <p:nvPr/>
        </p:nvCxnSpPr>
        <p:spPr>
          <a:xfrm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7E95A6-8CEE-0440-B591-5F866B42F171}"/>
              </a:ext>
            </a:extLst>
          </p:cNvPr>
          <p:cNvCxnSpPr>
            <a:stCxn id="9" idx="6"/>
            <a:endCxn id="49" idx="2"/>
          </p:cNvCxnSpPr>
          <p:nvPr/>
        </p:nvCxnSpPr>
        <p:spPr>
          <a:xfrm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2B9DB9F-8369-6F4B-B6B1-CB19300BA60F}"/>
              </a:ext>
            </a:extLst>
          </p:cNvPr>
          <p:cNvCxnSpPr>
            <a:stCxn id="9" idx="6"/>
            <a:endCxn id="50" idx="2"/>
          </p:cNvCxnSpPr>
          <p:nvPr/>
        </p:nvCxnSpPr>
        <p:spPr>
          <a:xfrm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25DB95-83EA-CC49-92B4-CAFE12A1B232}"/>
              </a:ext>
            </a:extLst>
          </p:cNvPr>
          <p:cNvCxnSpPr>
            <a:stCxn id="17" idx="6"/>
            <a:endCxn id="46" idx="2"/>
          </p:cNvCxnSpPr>
          <p:nvPr/>
        </p:nvCxnSpPr>
        <p:spPr>
          <a:xfrm flipV="1">
            <a:off x="233975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01046E-C6A6-DE4A-82D6-16C8F90EA7D7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 flipV="1"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DF2A8E-272D-2248-B107-6552D4B65C64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233975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367E20-FD48-4A46-A2C0-A7000E50682A}"/>
              </a:ext>
            </a:extLst>
          </p:cNvPr>
          <p:cNvCxnSpPr>
            <a:stCxn id="9" idx="6"/>
            <a:endCxn id="51" idx="2"/>
          </p:cNvCxnSpPr>
          <p:nvPr/>
        </p:nvCxnSpPr>
        <p:spPr>
          <a:xfrm>
            <a:off x="233975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033F13-8552-324B-9DD4-08CD8F952688}"/>
              </a:ext>
            </a:extLst>
          </p:cNvPr>
          <p:cNvCxnSpPr>
            <a:stCxn id="17" idx="6"/>
            <a:endCxn id="52" idx="2"/>
          </p:cNvCxnSpPr>
          <p:nvPr/>
        </p:nvCxnSpPr>
        <p:spPr>
          <a:xfrm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887E22-AA6C-1B40-BDB4-FBE932C510B0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50FC9A8-212D-AF48-8663-96ABF2E0DA0F}"/>
              </a:ext>
            </a:extLst>
          </p:cNvPr>
          <p:cNvCxnSpPr>
            <a:stCxn id="17" idx="6"/>
            <a:endCxn id="50" idx="2"/>
          </p:cNvCxnSpPr>
          <p:nvPr/>
        </p:nvCxnSpPr>
        <p:spPr>
          <a:xfrm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4BE5692-BAD4-2C47-993A-5B826533F37A}"/>
              </a:ext>
            </a:extLst>
          </p:cNvPr>
          <p:cNvCxnSpPr>
            <a:stCxn id="18" idx="6"/>
            <a:endCxn id="46" idx="2"/>
          </p:cNvCxnSpPr>
          <p:nvPr/>
        </p:nvCxnSpPr>
        <p:spPr>
          <a:xfrm flipV="1">
            <a:off x="233975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1E1C2EC-9CB8-E14C-8078-1AC287BF395B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233975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88D6FD8-E704-BF47-8469-F2B0D8ED6B68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 flipV="1">
            <a:off x="233975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C11AE50-E88B-E840-8D47-62DF1FA12028}"/>
              </a:ext>
            </a:extLst>
          </p:cNvPr>
          <p:cNvCxnSpPr>
            <a:stCxn id="18" idx="6"/>
            <a:endCxn id="52" idx="2"/>
          </p:cNvCxnSpPr>
          <p:nvPr/>
        </p:nvCxnSpPr>
        <p:spPr>
          <a:xfrm>
            <a:off x="233975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13243D-0C3B-8F4B-8F3F-4F9479B5D0F3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52132A-3D89-114B-B289-CD6CDB707326}"/>
              </a:ext>
            </a:extLst>
          </p:cNvPr>
          <p:cNvCxnSpPr>
            <a:stCxn id="18" idx="6"/>
            <a:endCxn id="50" idx="2"/>
          </p:cNvCxnSpPr>
          <p:nvPr/>
        </p:nvCxnSpPr>
        <p:spPr>
          <a:xfrm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7C0FF2A-B670-8942-B2FE-FADB5F42A37A}"/>
              </a:ext>
            </a:extLst>
          </p:cNvPr>
          <p:cNvCxnSpPr>
            <a:stCxn id="13" idx="6"/>
            <a:endCxn id="50" idx="2"/>
          </p:cNvCxnSpPr>
          <p:nvPr/>
        </p:nvCxnSpPr>
        <p:spPr>
          <a:xfrm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4A8EF8-CCBC-6942-B07D-35076CCF15B7}"/>
              </a:ext>
            </a:extLst>
          </p:cNvPr>
          <p:cNvCxnSpPr>
            <a:stCxn id="13" idx="6"/>
            <a:endCxn id="49" idx="2"/>
          </p:cNvCxnSpPr>
          <p:nvPr/>
        </p:nvCxnSpPr>
        <p:spPr>
          <a:xfrm>
            <a:off x="233975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E8538D6-D4AF-9F46-A8B4-6A9EBB21079E}"/>
              </a:ext>
            </a:extLst>
          </p:cNvPr>
          <p:cNvCxnSpPr>
            <a:stCxn id="13" idx="6"/>
            <a:endCxn id="52" idx="2"/>
          </p:cNvCxnSpPr>
          <p:nvPr/>
        </p:nvCxnSpPr>
        <p:spPr>
          <a:xfrm flipV="1">
            <a:off x="233975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38FB5E3-339D-5845-A63B-02C7427A175F}"/>
              </a:ext>
            </a:extLst>
          </p:cNvPr>
          <p:cNvCxnSpPr>
            <a:stCxn id="13" idx="6"/>
            <a:endCxn id="51" idx="2"/>
          </p:cNvCxnSpPr>
          <p:nvPr/>
        </p:nvCxnSpPr>
        <p:spPr>
          <a:xfrm flipV="1">
            <a:off x="233975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7BED326-0A14-4846-BFDB-16DFC887E4BC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 flipV="1">
            <a:off x="233975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0EC561F-49A1-064C-9819-43F0B15249A7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 flipV="1">
            <a:off x="233975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1E525C5-2F8D-6A4A-A0C8-D8C4AF5A03D1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233975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881D7FB-0803-1341-A247-E6974416F9F6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 flipV="1">
            <a:off x="233975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8FD2087-56AB-2B43-86D2-CF04016F407C}"/>
              </a:ext>
            </a:extLst>
          </p:cNvPr>
          <p:cNvCxnSpPr>
            <a:stCxn id="14" idx="6"/>
            <a:endCxn id="51" idx="2"/>
          </p:cNvCxnSpPr>
          <p:nvPr/>
        </p:nvCxnSpPr>
        <p:spPr>
          <a:xfrm flipV="1">
            <a:off x="233975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383BCAF-F4AC-9F46-B923-4CBB983112EA}"/>
              </a:ext>
            </a:extLst>
          </p:cNvPr>
          <p:cNvCxnSpPr>
            <a:stCxn id="14" idx="6"/>
            <a:endCxn id="52" idx="2"/>
          </p:cNvCxnSpPr>
          <p:nvPr/>
        </p:nvCxnSpPr>
        <p:spPr>
          <a:xfrm flipV="1">
            <a:off x="233975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1783DA2-8667-0049-88CE-C83C929DE797}"/>
              </a:ext>
            </a:extLst>
          </p:cNvPr>
          <p:cNvCxnSpPr>
            <a:stCxn id="14" idx="6"/>
            <a:endCxn id="49" idx="2"/>
          </p:cNvCxnSpPr>
          <p:nvPr/>
        </p:nvCxnSpPr>
        <p:spPr>
          <a:xfrm flipV="1">
            <a:off x="233975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EB7BB10-4528-034E-856E-2AEEEC7FDD24}"/>
              </a:ext>
            </a:extLst>
          </p:cNvPr>
          <p:cNvCxnSpPr>
            <a:stCxn id="14" idx="6"/>
            <a:endCxn id="50" idx="2"/>
          </p:cNvCxnSpPr>
          <p:nvPr/>
        </p:nvCxnSpPr>
        <p:spPr>
          <a:xfrm>
            <a:off x="233975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B6030EB-48A5-1244-892C-6FA6DE570FA5}"/>
              </a:ext>
            </a:extLst>
          </p:cNvPr>
          <p:cNvCxnSpPr/>
          <p:nvPr/>
        </p:nvCxnSpPr>
        <p:spPr>
          <a:xfrm>
            <a:off x="3078226" y="15524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30EC870-C2E4-B54E-88C5-87D07520682B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38922D0-36FC-2646-B6AA-859233C7F11E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CC46A74-7530-2644-8E2C-FF683C4254CD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65D917E-454D-094C-A34A-8B1A2F9FB8B4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15BFB4D-600A-614C-8BAA-0CDD9DA440A7}"/>
              </a:ext>
            </a:extLst>
          </p:cNvPr>
          <p:cNvCxnSpPr>
            <a:cxnSpLocks/>
          </p:cNvCxnSpPr>
          <p:nvPr/>
        </p:nvCxnSpPr>
        <p:spPr>
          <a:xfrm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208F913-2468-F14C-BF57-671A87EB8AF7}"/>
              </a:ext>
            </a:extLst>
          </p:cNvPr>
          <p:cNvCxnSpPr>
            <a:cxnSpLocks/>
          </p:cNvCxnSpPr>
          <p:nvPr/>
        </p:nvCxnSpPr>
        <p:spPr>
          <a:xfrm flipV="1">
            <a:off x="3078226" y="1552413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14911-DC8C-A84C-AACF-09DB8724624B}"/>
              </a:ext>
            </a:extLst>
          </p:cNvPr>
          <p:cNvCxnSpPr>
            <a:cxnSpLocks/>
          </p:cNvCxnSpPr>
          <p:nvPr/>
        </p:nvCxnSpPr>
        <p:spPr>
          <a:xfrm>
            <a:off x="3078226" y="1984461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B5062CC-7E75-C745-B76A-9A18462ACD2F}"/>
              </a:ext>
            </a:extLst>
          </p:cNvPr>
          <p:cNvCxnSpPr/>
          <p:nvPr/>
        </p:nvCxnSpPr>
        <p:spPr>
          <a:xfrm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1649B90-335B-C545-B502-9CA3AE9C93DA}"/>
              </a:ext>
            </a:extLst>
          </p:cNvPr>
          <p:cNvCxnSpPr/>
          <p:nvPr/>
        </p:nvCxnSpPr>
        <p:spPr>
          <a:xfrm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253409C-BB1C-0442-ABE3-4AA67AF2971B}"/>
              </a:ext>
            </a:extLst>
          </p:cNvPr>
          <p:cNvCxnSpPr/>
          <p:nvPr/>
        </p:nvCxnSpPr>
        <p:spPr>
          <a:xfrm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7CE416D-6A57-8041-9DBE-CE35A1317E37}"/>
              </a:ext>
            </a:extLst>
          </p:cNvPr>
          <p:cNvCxnSpPr/>
          <p:nvPr/>
        </p:nvCxnSpPr>
        <p:spPr>
          <a:xfrm flipV="1">
            <a:off x="3078226" y="1552413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2F8247C-1DF0-B94F-9855-A621E02A1E71}"/>
              </a:ext>
            </a:extLst>
          </p:cNvPr>
          <p:cNvCxnSpPr/>
          <p:nvPr/>
        </p:nvCxnSpPr>
        <p:spPr>
          <a:xfrm flipV="1"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E311448-06AE-9845-AC02-736F064B8227}"/>
              </a:ext>
            </a:extLst>
          </p:cNvPr>
          <p:cNvCxnSpPr/>
          <p:nvPr/>
        </p:nvCxnSpPr>
        <p:spPr>
          <a:xfrm>
            <a:off x="3078226" y="2488517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09AA8A2-38A8-5F4B-8E8B-374B9C05B2EB}"/>
              </a:ext>
            </a:extLst>
          </p:cNvPr>
          <p:cNvCxnSpPr/>
          <p:nvPr/>
        </p:nvCxnSpPr>
        <p:spPr>
          <a:xfrm>
            <a:off x="3078226" y="1984461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987F1D0-71E2-A64C-9343-535A640F87EA}"/>
              </a:ext>
            </a:extLst>
          </p:cNvPr>
          <p:cNvCxnSpPr/>
          <p:nvPr/>
        </p:nvCxnSpPr>
        <p:spPr>
          <a:xfrm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E4F4635-2B5B-B447-AA8D-45F0BEAD559C}"/>
              </a:ext>
            </a:extLst>
          </p:cNvPr>
          <p:cNvCxnSpPr/>
          <p:nvPr/>
        </p:nvCxnSpPr>
        <p:spPr>
          <a:xfrm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1872A8-2BA4-EA4F-ADC5-69946F8E0708}"/>
              </a:ext>
            </a:extLst>
          </p:cNvPr>
          <p:cNvCxnSpPr/>
          <p:nvPr/>
        </p:nvCxnSpPr>
        <p:spPr>
          <a:xfrm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59F90AF-28F5-4945-B5B2-CC95167FB683}"/>
              </a:ext>
            </a:extLst>
          </p:cNvPr>
          <p:cNvCxnSpPr/>
          <p:nvPr/>
        </p:nvCxnSpPr>
        <p:spPr>
          <a:xfrm flipV="1">
            <a:off x="3078226" y="1552413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81CEFC9-5A31-C14D-9C2D-3EAAAB1EFA73}"/>
              </a:ext>
            </a:extLst>
          </p:cNvPr>
          <p:cNvCxnSpPr/>
          <p:nvPr/>
        </p:nvCxnSpPr>
        <p:spPr>
          <a:xfrm flipV="1">
            <a:off x="3078226" y="1984461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84E1E87-AEC2-2741-BBE3-2922D7A1E20E}"/>
              </a:ext>
            </a:extLst>
          </p:cNvPr>
          <p:cNvCxnSpPr/>
          <p:nvPr/>
        </p:nvCxnSpPr>
        <p:spPr>
          <a:xfrm flipV="1">
            <a:off x="3078226" y="2488517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4850356-A1D2-E043-8814-DAAE4DE15F4A}"/>
              </a:ext>
            </a:extLst>
          </p:cNvPr>
          <p:cNvCxnSpPr/>
          <p:nvPr/>
        </p:nvCxnSpPr>
        <p:spPr>
          <a:xfrm>
            <a:off x="3078226" y="3352613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3FE9477-6EB6-E14B-BAD6-77C4AC4A5582}"/>
              </a:ext>
            </a:extLst>
          </p:cNvPr>
          <p:cNvCxnSpPr/>
          <p:nvPr/>
        </p:nvCxnSpPr>
        <p:spPr>
          <a:xfrm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52EE96D-BFF5-F549-B9DF-B4940CBB7B89}"/>
              </a:ext>
            </a:extLst>
          </p:cNvPr>
          <p:cNvCxnSpPr/>
          <p:nvPr/>
        </p:nvCxnSpPr>
        <p:spPr>
          <a:xfrm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51A9AC-F41E-4444-B0B7-1E33089CD724}"/>
              </a:ext>
            </a:extLst>
          </p:cNvPr>
          <p:cNvCxnSpPr/>
          <p:nvPr/>
        </p:nvCxnSpPr>
        <p:spPr>
          <a:xfrm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BD31CFB-B8D9-5A40-B370-667A5A48B00D}"/>
              </a:ext>
            </a:extLst>
          </p:cNvPr>
          <p:cNvCxnSpPr/>
          <p:nvPr/>
        </p:nvCxnSpPr>
        <p:spPr>
          <a:xfrm>
            <a:off x="3078226" y="3856669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1CA739-C432-3949-8C06-4B5B15BD14C5}"/>
              </a:ext>
            </a:extLst>
          </p:cNvPr>
          <p:cNvCxnSpPr/>
          <p:nvPr/>
        </p:nvCxnSpPr>
        <p:spPr>
          <a:xfrm flipV="1">
            <a:off x="3078226" y="3352613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8A3C5F2-4332-FC48-BC0A-C7CBAE5B8631}"/>
              </a:ext>
            </a:extLst>
          </p:cNvPr>
          <p:cNvCxnSpPr/>
          <p:nvPr/>
        </p:nvCxnSpPr>
        <p:spPr>
          <a:xfrm flipV="1">
            <a:off x="3078226" y="2488517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4019AEB-90BA-904F-BE23-5E421B6E1A4F}"/>
              </a:ext>
            </a:extLst>
          </p:cNvPr>
          <p:cNvCxnSpPr/>
          <p:nvPr/>
        </p:nvCxnSpPr>
        <p:spPr>
          <a:xfrm flipV="1">
            <a:off x="3078226" y="1984461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1602FF-4F08-E34E-B9FB-FCBD56B71F23}"/>
              </a:ext>
            </a:extLst>
          </p:cNvPr>
          <p:cNvCxnSpPr/>
          <p:nvPr/>
        </p:nvCxnSpPr>
        <p:spPr>
          <a:xfrm flipV="1">
            <a:off x="3078226" y="1552413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C211675-9B24-3948-99AC-9FC96636C058}"/>
              </a:ext>
            </a:extLst>
          </p:cNvPr>
          <p:cNvCxnSpPr/>
          <p:nvPr/>
        </p:nvCxnSpPr>
        <p:spPr>
          <a:xfrm flipV="1">
            <a:off x="3078226" y="1552413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04B2211-6ADB-8A4D-8122-3408BA5F95F3}"/>
              </a:ext>
            </a:extLst>
          </p:cNvPr>
          <p:cNvCxnSpPr/>
          <p:nvPr/>
        </p:nvCxnSpPr>
        <p:spPr>
          <a:xfrm flipV="1">
            <a:off x="3078226" y="1984461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6CFD2C-C2D0-5F4E-882C-66C2EF3F90A3}"/>
              </a:ext>
            </a:extLst>
          </p:cNvPr>
          <p:cNvCxnSpPr/>
          <p:nvPr/>
        </p:nvCxnSpPr>
        <p:spPr>
          <a:xfrm flipV="1">
            <a:off x="3078226" y="2488517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B9CE0-60D7-B94A-B26A-B796B5D8580F}"/>
              </a:ext>
            </a:extLst>
          </p:cNvPr>
          <p:cNvCxnSpPr/>
          <p:nvPr/>
        </p:nvCxnSpPr>
        <p:spPr>
          <a:xfrm flipV="1">
            <a:off x="3078226" y="3352613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7D5E17B-0B26-334F-98EE-AABD76C5ED1E}"/>
              </a:ext>
            </a:extLst>
          </p:cNvPr>
          <p:cNvCxnSpPr/>
          <p:nvPr/>
        </p:nvCxnSpPr>
        <p:spPr>
          <a:xfrm flipV="1">
            <a:off x="3078226" y="3856669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8FCCF5-0082-C248-9008-7E73EC2C63E4}"/>
              </a:ext>
            </a:extLst>
          </p:cNvPr>
          <p:cNvCxnSpPr/>
          <p:nvPr/>
        </p:nvCxnSpPr>
        <p:spPr>
          <a:xfrm>
            <a:off x="3078226" y="4360725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A4CBF45-C27C-DE45-B39D-17B1B540D0EF}"/>
              </a:ext>
            </a:extLst>
          </p:cNvPr>
          <p:cNvCxnSpPr/>
          <p:nvPr/>
        </p:nvCxnSpPr>
        <p:spPr>
          <a:xfrm>
            <a:off x="3828492" y="15567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25CA8FA-7281-3149-A133-A6A1864B2073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F1BC5-48B1-8844-9C25-C51E0353CAF5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5341408-A3A2-C34A-884D-04F122914D07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FAC1F95-286F-5342-8245-FBF82732BED4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17A4BA0-D367-624D-ABDE-B3AE65F01C18}"/>
              </a:ext>
            </a:extLst>
          </p:cNvPr>
          <p:cNvCxnSpPr>
            <a:cxnSpLocks/>
          </p:cNvCxnSpPr>
          <p:nvPr/>
        </p:nvCxnSpPr>
        <p:spPr>
          <a:xfrm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95B92BF-A432-CD40-A81C-D5EB7CDE9D65}"/>
              </a:ext>
            </a:extLst>
          </p:cNvPr>
          <p:cNvCxnSpPr>
            <a:cxnSpLocks/>
          </p:cNvCxnSpPr>
          <p:nvPr/>
        </p:nvCxnSpPr>
        <p:spPr>
          <a:xfrm flipV="1">
            <a:off x="3828492" y="1556792"/>
            <a:ext cx="449090" cy="4320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0389A2D-0540-0146-8D26-587AF6CF9B64}"/>
              </a:ext>
            </a:extLst>
          </p:cNvPr>
          <p:cNvCxnSpPr>
            <a:cxnSpLocks/>
          </p:cNvCxnSpPr>
          <p:nvPr/>
        </p:nvCxnSpPr>
        <p:spPr>
          <a:xfrm>
            <a:off x="3828492" y="1988840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9F0EF92-BDDB-9041-865D-466191B32920}"/>
              </a:ext>
            </a:extLst>
          </p:cNvPr>
          <p:cNvCxnSpPr/>
          <p:nvPr/>
        </p:nvCxnSpPr>
        <p:spPr>
          <a:xfrm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0709F4-EE32-F549-AA34-85B7D65A03F0}"/>
              </a:ext>
            </a:extLst>
          </p:cNvPr>
          <p:cNvCxnSpPr/>
          <p:nvPr/>
        </p:nvCxnSpPr>
        <p:spPr>
          <a:xfrm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5C989DC-765E-364F-BD80-F06E96CD0B08}"/>
              </a:ext>
            </a:extLst>
          </p:cNvPr>
          <p:cNvCxnSpPr/>
          <p:nvPr/>
        </p:nvCxnSpPr>
        <p:spPr>
          <a:xfrm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5FDBA7D-AEDB-784A-8BE3-3D1646F309A9}"/>
              </a:ext>
            </a:extLst>
          </p:cNvPr>
          <p:cNvCxnSpPr/>
          <p:nvPr/>
        </p:nvCxnSpPr>
        <p:spPr>
          <a:xfrm flipV="1">
            <a:off x="3828492" y="1556792"/>
            <a:ext cx="449090" cy="9361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74A6548-D7A8-2D41-8CDB-D65BFB44E9C6}"/>
              </a:ext>
            </a:extLst>
          </p:cNvPr>
          <p:cNvCxnSpPr/>
          <p:nvPr/>
        </p:nvCxnSpPr>
        <p:spPr>
          <a:xfrm flipV="1"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0F92BB-6FBD-7846-9684-DB0AB3238D7E}"/>
              </a:ext>
            </a:extLst>
          </p:cNvPr>
          <p:cNvCxnSpPr/>
          <p:nvPr/>
        </p:nvCxnSpPr>
        <p:spPr>
          <a:xfrm>
            <a:off x="3828492" y="2492896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147E5E4-C23F-CB44-BD48-F215A09A2CF7}"/>
              </a:ext>
            </a:extLst>
          </p:cNvPr>
          <p:cNvCxnSpPr/>
          <p:nvPr/>
        </p:nvCxnSpPr>
        <p:spPr>
          <a:xfrm>
            <a:off x="3828492" y="1988840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42B6851-0370-524B-8E60-484C79626B82}"/>
              </a:ext>
            </a:extLst>
          </p:cNvPr>
          <p:cNvCxnSpPr/>
          <p:nvPr/>
        </p:nvCxnSpPr>
        <p:spPr>
          <a:xfrm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64351EA-B7C9-B345-90DC-70094F12BBD0}"/>
              </a:ext>
            </a:extLst>
          </p:cNvPr>
          <p:cNvCxnSpPr/>
          <p:nvPr/>
        </p:nvCxnSpPr>
        <p:spPr>
          <a:xfrm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6BB9662-EAA1-0F47-8A1F-1F430829E6A5}"/>
              </a:ext>
            </a:extLst>
          </p:cNvPr>
          <p:cNvCxnSpPr/>
          <p:nvPr/>
        </p:nvCxnSpPr>
        <p:spPr>
          <a:xfrm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1E12631-872E-0B4A-A9DD-81C833FD803A}"/>
              </a:ext>
            </a:extLst>
          </p:cNvPr>
          <p:cNvCxnSpPr/>
          <p:nvPr/>
        </p:nvCxnSpPr>
        <p:spPr>
          <a:xfrm flipV="1">
            <a:off x="3828492" y="1556792"/>
            <a:ext cx="449090" cy="1800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62F4104-992F-4044-8836-31FD53F1AF4B}"/>
              </a:ext>
            </a:extLst>
          </p:cNvPr>
          <p:cNvCxnSpPr/>
          <p:nvPr/>
        </p:nvCxnSpPr>
        <p:spPr>
          <a:xfrm flipV="1">
            <a:off x="3828492" y="1988840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AAD39A8-1C09-0D45-A6FB-B580153A2222}"/>
              </a:ext>
            </a:extLst>
          </p:cNvPr>
          <p:cNvCxnSpPr/>
          <p:nvPr/>
        </p:nvCxnSpPr>
        <p:spPr>
          <a:xfrm flipV="1">
            <a:off x="3828492" y="2492896"/>
            <a:ext cx="449090" cy="86409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A2E7F71-509E-1F4C-B226-B443F0DDB840}"/>
              </a:ext>
            </a:extLst>
          </p:cNvPr>
          <p:cNvCxnSpPr/>
          <p:nvPr/>
        </p:nvCxnSpPr>
        <p:spPr>
          <a:xfrm>
            <a:off x="3828492" y="3356992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29EA43-2BF8-924D-A4DF-A6E767B083DF}"/>
              </a:ext>
            </a:extLst>
          </p:cNvPr>
          <p:cNvCxnSpPr/>
          <p:nvPr/>
        </p:nvCxnSpPr>
        <p:spPr>
          <a:xfrm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B6A6EC02-8324-9E4C-A728-08DA17CAD1C0}"/>
              </a:ext>
            </a:extLst>
          </p:cNvPr>
          <p:cNvCxnSpPr/>
          <p:nvPr/>
        </p:nvCxnSpPr>
        <p:spPr>
          <a:xfrm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E78EBC6-E027-5E49-9BE8-0BCADD0A377B}"/>
              </a:ext>
            </a:extLst>
          </p:cNvPr>
          <p:cNvCxnSpPr/>
          <p:nvPr/>
        </p:nvCxnSpPr>
        <p:spPr>
          <a:xfrm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E64C0A9-B993-E44B-A446-068F5E733D85}"/>
              </a:ext>
            </a:extLst>
          </p:cNvPr>
          <p:cNvCxnSpPr/>
          <p:nvPr/>
        </p:nvCxnSpPr>
        <p:spPr>
          <a:xfrm>
            <a:off x="3828492" y="3861048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9B1F3DD-9829-7648-AA3F-D37DB4534003}"/>
              </a:ext>
            </a:extLst>
          </p:cNvPr>
          <p:cNvCxnSpPr/>
          <p:nvPr/>
        </p:nvCxnSpPr>
        <p:spPr>
          <a:xfrm flipV="1">
            <a:off x="3828492" y="3356992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FF28FC3-FD3C-5345-80D8-BB331FA81320}"/>
              </a:ext>
            </a:extLst>
          </p:cNvPr>
          <p:cNvCxnSpPr/>
          <p:nvPr/>
        </p:nvCxnSpPr>
        <p:spPr>
          <a:xfrm flipV="1">
            <a:off x="3828492" y="2492896"/>
            <a:ext cx="449090" cy="136815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E86CFF72-3FB9-7744-ADF2-621DDE2EA6B6}"/>
              </a:ext>
            </a:extLst>
          </p:cNvPr>
          <p:cNvCxnSpPr/>
          <p:nvPr/>
        </p:nvCxnSpPr>
        <p:spPr>
          <a:xfrm flipV="1">
            <a:off x="3828492" y="1988840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360927C-CCE8-6D48-906E-89DB145AC5BC}"/>
              </a:ext>
            </a:extLst>
          </p:cNvPr>
          <p:cNvCxnSpPr/>
          <p:nvPr/>
        </p:nvCxnSpPr>
        <p:spPr>
          <a:xfrm flipV="1">
            <a:off x="3828492" y="1556792"/>
            <a:ext cx="449090" cy="23042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3DFED33-D60C-2D43-987A-1268DE377801}"/>
              </a:ext>
            </a:extLst>
          </p:cNvPr>
          <p:cNvCxnSpPr/>
          <p:nvPr/>
        </p:nvCxnSpPr>
        <p:spPr>
          <a:xfrm flipV="1">
            <a:off x="3828492" y="1556792"/>
            <a:ext cx="449090" cy="28083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31BDF8B-C73A-FE48-A8EE-B38895E3E70F}"/>
              </a:ext>
            </a:extLst>
          </p:cNvPr>
          <p:cNvCxnSpPr/>
          <p:nvPr/>
        </p:nvCxnSpPr>
        <p:spPr>
          <a:xfrm flipV="1">
            <a:off x="3828492" y="1988840"/>
            <a:ext cx="449090" cy="23762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00F10BA-1871-8248-B1AA-3FFB440C4A81}"/>
              </a:ext>
            </a:extLst>
          </p:cNvPr>
          <p:cNvCxnSpPr/>
          <p:nvPr/>
        </p:nvCxnSpPr>
        <p:spPr>
          <a:xfrm flipV="1">
            <a:off x="3828492" y="2492896"/>
            <a:ext cx="449090" cy="18722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6FBA8BEA-CC91-AA4F-B65D-AC531140128F}"/>
              </a:ext>
            </a:extLst>
          </p:cNvPr>
          <p:cNvCxnSpPr/>
          <p:nvPr/>
        </p:nvCxnSpPr>
        <p:spPr>
          <a:xfrm flipV="1">
            <a:off x="3828492" y="3356992"/>
            <a:ext cx="449090" cy="10081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6DA4D78-2BBE-8E49-8DB8-8C448A01AFF8}"/>
              </a:ext>
            </a:extLst>
          </p:cNvPr>
          <p:cNvCxnSpPr/>
          <p:nvPr/>
        </p:nvCxnSpPr>
        <p:spPr>
          <a:xfrm flipV="1">
            <a:off x="3828492" y="3861048"/>
            <a:ext cx="449090" cy="50405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CCF2923-F702-C544-8647-256739E5ADE7}"/>
              </a:ext>
            </a:extLst>
          </p:cNvPr>
          <p:cNvCxnSpPr/>
          <p:nvPr/>
        </p:nvCxnSpPr>
        <p:spPr>
          <a:xfrm>
            <a:off x="3828492" y="4365104"/>
            <a:ext cx="44909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B0D87C6-003C-3C4D-8606-CFC7847BD730}"/>
              </a:ext>
            </a:extLst>
          </p:cNvPr>
          <p:cNvSpPr/>
          <p:nvPr/>
        </p:nvSpPr>
        <p:spPr>
          <a:xfrm>
            <a:off x="2208518" y="4798343"/>
            <a:ext cx="131234" cy="1428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944D69A-1320-114A-A1EE-F6578D5F4A61}"/>
              </a:ext>
            </a:extLst>
          </p:cNvPr>
          <p:cNvSpPr txBox="1"/>
          <p:nvPr/>
        </p:nvSpPr>
        <p:spPr>
          <a:xfrm>
            <a:off x="2290220" y="4758778"/>
            <a:ext cx="956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97FA048-9282-BF4E-B0C4-ED4478043148}"/>
              </a:ext>
            </a:extLst>
          </p:cNvPr>
          <p:cNvSpPr/>
          <p:nvPr/>
        </p:nvSpPr>
        <p:spPr>
          <a:xfrm>
            <a:off x="3410376" y="4809472"/>
            <a:ext cx="153512" cy="156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37362D2-EF26-A846-9145-F50F9302BD7B}"/>
              </a:ext>
            </a:extLst>
          </p:cNvPr>
          <p:cNvSpPr txBox="1"/>
          <p:nvPr/>
        </p:nvSpPr>
        <p:spPr>
          <a:xfrm>
            <a:off x="3583370" y="476747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2B34729-6FFD-5949-8D1F-4538989A9944}"/>
              </a:ext>
            </a:extLst>
          </p:cNvPr>
          <p:cNvSpPr txBox="1"/>
          <p:nvPr/>
        </p:nvSpPr>
        <p:spPr>
          <a:xfrm>
            <a:off x="2824277" y="689007"/>
            <a:ext cx="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46955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436F-08BE-0C4A-9B72-77EC9E5C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0780F-C047-C142-8453-D026584E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4F306-D04C-B944-941F-2AE430C8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C7C544-DAD6-DC44-880D-CB20129F4175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5908A-2892-3B42-A7F3-CD3F5E28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2582C-F3C6-584B-87ED-808C0547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25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A86B-F25C-EF49-9E42-55FC97F5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6CEE6-68D4-9549-9217-2B7A07816D85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3E28-AB5B-684F-BC4D-5F067BED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8944-02D5-6740-B6D9-AA60AAC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9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" y="269572"/>
            <a:ext cx="808949" cy="8089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6633-D2C4-1544-9E67-C2042109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FF4AD-106E-B243-987C-F9C7519EE28E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41488-80B5-7C4D-BBB1-E0A3FB5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77DBD-FAE7-FF4B-AD12-C6957ADF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4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28031-C6E1-0D40-8792-58601EC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5821"/>
            <a:ext cx="2077709" cy="273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4379A-8C1E-BD47-9D0E-29B903F8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99" y="3377844"/>
            <a:ext cx="2077709" cy="2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4771195" y="686720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4961916" y="819723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5177526" y="914698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5432162" y="1041855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5" y="402931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" y="536290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7" y="669649"/>
            <a:ext cx="808949" cy="8089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C46DC-4A8E-8246-B94D-6EAE7E938258}"/>
              </a:ext>
            </a:extLst>
          </p:cNvPr>
          <p:cNvGrpSpPr/>
          <p:nvPr/>
        </p:nvGrpSpPr>
        <p:grpSpPr>
          <a:xfrm>
            <a:off x="3272817" y="2557775"/>
            <a:ext cx="1037574" cy="3493088"/>
            <a:chOff x="3272817" y="2557775"/>
            <a:chExt cx="1037574" cy="3493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8B3FF0-F7C1-B349-824C-B6F84795E003}"/>
                </a:ext>
              </a:extLst>
            </p:cNvPr>
            <p:cNvSpPr txBox="1"/>
            <p:nvPr/>
          </p:nvSpPr>
          <p:spPr>
            <a:xfrm>
              <a:off x="3360949" y="30217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E0A96-6015-114A-B455-CFF7D7FA9626}"/>
                </a:ext>
              </a:extLst>
            </p:cNvPr>
            <p:cNvSpPr txBox="1"/>
            <p:nvPr/>
          </p:nvSpPr>
          <p:spPr>
            <a:xfrm>
              <a:off x="3360949" y="374976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4834D6-9A6A-8A47-B5F9-2ACC9E4E73D4}"/>
                </a:ext>
              </a:extLst>
            </p:cNvPr>
            <p:cNvSpPr txBox="1"/>
            <p:nvPr/>
          </p:nvSpPr>
          <p:spPr>
            <a:xfrm>
              <a:off x="3360949" y="447780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AFAFA-B4BE-5547-BE63-B73F55FB17EF}"/>
                </a:ext>
              </a:extLst>
            </p:cNvPr>
            <p:cNvSpPr txBox="1"/>
            <p:nvPr/>
          </p:nvSpPr>
          <p:spPr>
            <a:xfrm>
              <a:off x="3365745" y="5205844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96FBA-84DB-4443-BD93-75F6331C81A2}"/>
                </a:ext>
              </a:extLst>
            </p:cNvPr>
            <p:cNvSpPr txBox="1"/>
            <p:nvPr/>
          </p:nvSpPr>
          <p:spPr>
            <a:xfrm>
              <a:off x="3360949" y="338574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90A3-482B-834A-A0F3-3F99EE124511}"/>
                </a:ext>
              </a:extLst>
            </p:cNvPr>
            <p:cNvSpPr txBox="1"/>
            <p:nvPr/>
          </p:nvSpPr>
          <p:spPr>
            <a:xfrm>
              <a:off x="3360949" y="411378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80391-BBC3-1F49-9B5B-3A069E2ADB32}"/>
                </a:ext>
              </a:extLst>
            </p:cNvPr>
            <p:cNvSpPr txBox="1"/>
            <p:nvPr/>
          </p:nvSpPr>
          <p:spPr>
            <a:xfrm>
              <a:off x="3360949" y="484182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3B62F-14B2-AF4F-B991-5BE41C873133}"/>
                </a:ext>
              </a:extLst>
            </p:cNvPr>
            <p:cNvSpPr txBox="1"/>
            <p:nvPr/>
          </p:nvSpPr>
          <p:spPr>
            <a:xfrm>
              <a:off x="3365745" y="5569865"/>
              <a:ext cx="873982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Tanh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CAC44-9B72-EE46-BA74-7E24A0A35490}"/>
                </a:ext>
              </a:extLst>
            </p:cNvPr>
            <p:cNvSpPr/>
            <p:nvPr/>
          </p:nvSpPr>
          <p:spPr>
            <a:xfrm>
              <a:off x="3272817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581043-0BC5-B841-80AF-6139DFB0F302}"/>
                </a:ext>
              </a:extLst>
            </p:cNvPr>
            <p:cNvSpPr txBox="1"/>
            <p:nvPr/>
          </p:nvSpPr>
          <p:spPr>
            <a:xfrm>
              <a:off x="3318003" y="2557775"/>
              <a:ext cx="956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208FFF-50B5-5E4E-A3ED-AB12EE71BBA2}"/>
              </a:ext>
            </a:extLst>
          </p:cNvPr>
          <p:cNvGrpSpPr/>
          <p:nvPr/>
        </p:nvGrpSpPr>
        <p:grpSpPr>
          <a:xfrm>
            <a:off x="4836036" y="2372636"/>
            <a:ext cx="1195868" cy="3506619"/>
            <a:chOff x="4461583" y="2544244"/>
            <a:chExt cx="1195868" cy="35066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29F2E8-5140-BE43-BEBF-160DBAA67029}"/>
                </a:ext>
              </a:extLst>
            </p:cNvPr>
            <p:cNvSpPr txBox="1"/>
            <p:nvPr/>
          </p:nvSpPr>
          <p:spPr>
            <a:xfrm>
              <a:off x="4599456" y="301435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7C035C-3D4F-054D-9D18-0D424FFC8700}"/>
                </a:ext>
              </a:extLst>
            </p:cNvPr>
            <p:cNvSpPr txBox="1"/>
            <p:nvPr/>
          </p:nvSpPr>
          <p:spPr>
            <a:xfrm>
              <a:off x="4599456" y="374239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84B3F-D3EF-1A46-9C0E-B8797A4E5158}"/>
                </a:ext>
              </a:extLst>
            </p:cNvPr>
            <p:cNvSpPr txBox="1"/>
            <p:nvPr/>
          </p:nvSpPr>
          <p:spPr>
            <a:xfrm>
              <a:off x="4599456" y="447043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01808-FE3B-6745-9A2D-88E7D8FB13A9}"/>
                </a:ext>
              </a:extLst>
            </p:cNvPr>
            <p:cNvSpPr txBox="1"/>
            <p:nvPr/>
          </p:nvSpPr>
          <p:spPr>
            <a:xfrm>
              <a:off x="4599456" y="5198474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AB7B46-C0B1-4E46-90DC-312E1C786835}"/>
                </a:ext>
              </a:extLst>
            </p:cNvPr>
            <p:cNvSpPr txBox="1"/>
            <p:nvPr/>
          </p:nvSpPr>
          <p:spPr>
            <a:xfrm>
              <a:off x="4599456" y="337837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6B1B2-2679-9040-B4C2-18F022D5B0E4}"/>
                </a:ext>
              </a:extLst>
            </p:cNvPr>
            <p:cNvSpPr txBox="1"/>
            <p:nvPr/>
          </p:nvSpPr>
          <p:spPr>
            <a:xfrm>
              <a:off x="4599456" y="410641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40BBAF-FD78-1747-84B1-392ECEB5A0F1}"/>
                </a:ext>
              </a:extLst>
            </p:cNvPr>
            <p:cNvSpPr txBox="1"/>
            <p:nvPr/>
          </p:nvSpPr>
          <p:spPr>
            <a:xfrm>
              <a:off x="4599456" y="4834454"/>
              <a:ext cx="88357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LeakyReLU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AA6F1B-04BA-6746-820E-B8F5DE435792}"/>
                </a:ext>
              </a:extLst>
            </p:cNvPr>
            <p:cNvSpPr txBox="1"/>
            <p:nvPr/>
          </p:nvSpPr>
          <p:spPr>
            <a:xfrm>
              <a:off x="4599456" y="5562495"/>
              <a:ext cx="88357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40B288-B3B5-4A4B-BF01-6EBCFECAAD26}"/>
                </a:ext>
              </a:extLst>
            </p:cNvPr>
            <p:cNvSpPr/>
            <p:nvPr/>
          </p:nvSpPr>
          <p:spPr>
            <a:xfrm>
              <a:off x="4508978" y="2564905"/>
              <a:ext cx="1037574" cy="3485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E132EE-53E8-AA49-BC40-79626A9AFA34}"/>
                </a:ext>
              </a:extLst>
            </p:cNvPr>
            <p:cNvSpPr txBox="1"/>
            <p:nvPr/>
          </p:nvSpPr>
          <p:spPr>
            <a:xfrm>
              <a:off x="4461583" y="2544244"/>
              <a:ext cx="1195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3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DA8055D-D6C0-DC40-9849-7EC129C53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95" y="1464558"/>
            <a:ext cx="808949" cy="808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F152-3A6D-A74B-A085-6485A3DB7B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222270" y="3390875"/>
            <a:ext cx="808949" cy="808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DB121-8FF6-1640-8255-AD0840E8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49474"/>
          <a:stretch/>
        </p:blipFill>
        <p:spPr>
          <a:xfrm flipH="1">
            <a:off x="3412991" y="3523878"/>
            <a:ext cx="808949" cy="80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DB534-D8CA-A043-B7C1-6D8F7A412A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4" b="2738"/>
          <a:stretch/>
        </p:blipFill>
        <p:spPr>
          <a:xfrm flipH="1">
            <a:off x="3628601" y="3618853"/>
            <a:ext cx="808949" cy="8089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03D9B-D44B-8746-90CA-B5C855A8DE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6" b="24776"/>
          <a:stretch/>
        </p:blipFill>
        <p:spPr>
          <a:xfrm flipH="1">
            <a:off x="3883237" y="3746010"/>
            <a:ext cx="808949" cy="8089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352337-BB66-5545-9DF6-63C8CE4CD1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55" y="1597917"/>
            <a:ext cx="808949" cy="8089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2CB5252-43C4-B244-9C1E-8E5D4D7337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5" y="1731276"/>
            <a:ext cx="808949" cy="80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460A77-D5A9-E74E-9BAE-CD2EA9AE5F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27" y="1864635"/>
            <a:ext cx="808949" cy="8089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6D9625-F76A-D246-9774-2A6008B16F8A}"/>
              </a:ext>
            </a:extLst>
          </p:cNvPr>
          <p:cNvSpPr/>
          <p:nvPr/>
        </p:nvSpPr>
        <p:spPr>
          <a:xfrm>
            <a:off x="403428" y="1768814"/>
            <a:ext cx="903630" cy="808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EB1C6-7945-F649-944A-A222A88AF668}"/>
              </a:ext>
            </a:extLst>
          </p:cNvPr>
          <p:cNvSpPr/>
          <p:nvPr/>
        </p:nvSpPr>
        <p:spPr>
          <a:xfrm>
            <a:off x="7236296" y="2962685"/>
            <a:ext cx="122413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Real/fake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588C95-D634-174E-9693-AD63AF64DBD3}"/>
              </a:ext>
            </a:extLst>
          </p:cNvPr>
          <p:cNvSpPr/>
          <p:nvPr/>
        </p:nvSpPr>
        <p:spPr>
          <a:xfrm>
            <a:off x="3033346" y="1360293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4A015-BAB7-CE4F-A287-8F5D5BF2919B}"/>
              </a:ext>
            </a:extLst>
          </p:cNvPr>
          <p:cNvSpPr/>
          <p:nvPr/>
        </p:nvSpPr>
        <p:spPr>
          <a:xfrm>
            <a:off x="3033346" y="3275014"/>
            <a:ext cx="1754884" cy="161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BA1AB4-EC19-C14E-8EB6-5445D4E7C45E}"/>
              </a:ext>
            </a:extLst>
          </p:cNvPr>
          <p:cNvSpPr txBox="1"/>
          <p:nvPr/>
        </p:nvSpPr>
        <p:spPr>
          <a:xfrm>
            <a:off x="3271518" y="269739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A73EF8-C3EF-E64A-8DAF-630908E1FF99}"/>
              </a:ext>
            </a:extLst>
          </p:cNvPr>
          <p:cNvSpPr txBox="1"/>
          <p:nvPr/>
        </p:nvSpPr>
        <p:spPr>
          <a:xfrm>
            <a:off x="3309241" y="4613525"/>
            <a:ext cx="120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D9500-4681-5D40-972F-62F9BF9770E3}"/>
              </a:ext>
            </a:extLst>
          </p:cNvPr>
          <p:cNvSpPr txBox="1"/>
          <p:nvPr/>
        </p:nvSpPr>
        <p:spPr>
          <a:xfrm>
            <a:off x="385496" y="1803956"/>
            <a:ext cx="88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input vector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7517C50-A645-5646-AB80-902213A0E74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788230" y="2165343"/>
            <a:ext cx="851753" cy="9512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77C0252-4395-384E-BBF0-01B4B4493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788230" y="3116576"/>
            <a:ext cx="851753" cy="9634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F610B-766C-4849-B193-864400B9094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21999" y="3116574"/>
            <a:ext cx="71429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1252-1812-DE4D-9AA0-B1EA3EA1BDF2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 flipV="1">
            <a:off x="1307058" y="2173288"/>
            <a:ext cx="3580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DD8FC60-6BEA-AF44-877D-CBCC24A6F994}"/>
              </a:ext>
            </a:extLst>
          </p:cNvPr>
          <p:cNvCxnSpPr>
            <a:cxnSpLocks/>
            <a:stCxn id="17" idx="2"/>
            <a:endCxn id="4" idx="2"/>
          </p:cNvCxnSpPr>
          <p:nvPr/>
        </p:nvCxnSpPr>
        <p:spPr>
          <a:xfrm rot="5400000">
            <a:off x="4803494" y="576374"/>
            <a:ext cx="350783" cy="5738958"/>
          </a:xfrm>
          <a:prstGeom prst="bentConnector3">
            <a:avLst>
              <a:gd name="adj1" fmla="val 60678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9B43036-314E-C74F-986E-232C76D91F60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705035" y="1819355"/>
            <a:ext cx="960294" cy="132636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E6269C-CEBC-3842-985B-2AEEC441C98B}"/>
              </a:ext>
            </a:extLst>
          </p:cNvPr>
          <p:cNvSpPr txBox="1"/>
          <p:nvPr/>
        </p:nvSpPr>
        <p:spPr>
          <a:xfrm>
            <a:off x="4287711" y="5012270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FA9397-D9B9-364F-837C-5AACA944CA51}"/>
              </a:ext>
            </a:extLst>
          </p:cNvPr>
          <p:cNvSpPr txBox="1"/>
          <p:nvPr/>
        </p:nvSpPr>
        <p:spPr>
          <a:xfrm>
            <a:off x="6561366" y="1710746"/>
            <a:ext cx="135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66050C-04B8-D545-9C1D-2EE9D528E1F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553725" y="2165343"/>
            <a:ext cx="479621" cy="7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732FAA-2963-1644-832F-C0C637F79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086" y="725330"/>
            <a:ext cx="888639" cy="2895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6BD524-5E0D-2248-99A6-C94147A76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4014" y="725286"/>
            <a:ext cx="984210" cy="28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1634214" y="963867"/>
            <a:ext cx="5282867" cy="4265085"/>
            <a:chOff x="1634214" y="963867"/>
            <a:chExt cx="528286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51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84CFB60-1C57-7C4D-A8D0-3A368423C064}"/>
              </a:ext>
            </a:extLst>
          </p:cNvPr>
          <p:cNvGrpSpPr/>
          <p:nvPr/>
        </p:nvGrpSpPr>
        <p:grpSpPr>
          <a:xfrm>
            <a:off x="715028" y="963867"/>
            <a:ext cx="7510157" cy="4265085"/>
            <a:chOff x="715028" y="963867"/>
            <a:chExt cx="7510157" cy="426508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709999" y="3429062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715028" y="4076164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7416236" y="3390874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1652146" y="963867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5148064" y="448937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1634214" y="999009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788230" y="2165343"/>
              <a:ext cx="520087" cy="3276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 flipV="1">
              <a:off x="4788230" y="2493002"/>
              <a:ext cx="520087" cy="158706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cxnSpLocks/>
              <a:stCxn id="31" idx="2"/>
              <a:endCxn id="17" idx="0"/>
            </p:cNvCxnSpPr>
            <p:nvPr/>
          </p:nvCxnSpPr>
          <p:spPr>
            <a:xfrm>
              <a:off x="5760132" y="3933056"/>
              <a:ext cx="0" cy="556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2"/>
              <a:endCxn id="4" idx="0"/>
            </p:cNvCxnSpPr>
            <p:nvPr/>
          </p:nvCxnSpPr>
          <p:spPr>
            <a:xfrm>
              <a:off x="2103961" y="1772816"/>
              <a:ext cx="4743" cy="343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cxnSpLocks/>
              <a:stCxn id="17" idx="2"/>
              <a:endCxn id="4" idx="2"/>
            </p:cNvCxnSpPr>
            <p:nvPr/>
          </p:nvCxnSpPr>
          <p:spPr>
            <a:xfrm rot="5400000">
              <a:off x="3826859" y="3078997"/>
              <a:ext cx="215118" cy="3651428"/>
            </a:xfrm>
            <a:prstGeom prst="bentConnector3">
              <a:avLst>
                <a:gd name="adj1" fmla="val 206267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cxnSpLocks/>
              <a:stCxn id="17" idx="3"/>
              <a:endCxn id="31" idx="3"/>
            </p:cNvCxnSpPr>
            <p:nvPr/>
          </p:nvCxnSpPr>
          <p:spPr>
            <a:xfrm flipH="1" flipV="1">
              <a:off x="6211947" y="2493002"/>
              <a:ext cx="160253" cy="2150262"/>
            </a:xfrm>
            <a:prstGeom prst="bentConnector3">
              <a:avLst>
                <a:gd name="adj1" fmla="val -266021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3560257" y="4951953"/>
              <a:ext cx="1358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065328" y="3429000"/>
              <a:ext cx="851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732FAA-2963-1644-832F-C0C637F7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4384" y="2116355"/>
              <a:ext cx="888639" cy="2895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6BD524-5E0D-2248-99A6-C94147A7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187"/>
            <a:stretch/>
          </p:blipFill>
          <p:spPr>
            <a:xfrm>
              <a:off x="5308317" y="1052947"/>
              <a:ext cx="903630" cy="2880109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8E1253-B3B7-6C40-89A8-6B9D268BFA50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53023" y="2165343"/>
              <a:ext cx="480323" cy="139897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594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47D53D6-7A51-FE46-92A1-3836D99E0207}"/>
              </a:ext>
            </a:extLst>
          </p:cNvPr>
          <p:cNvGrpSpPr/>
          <p:nvPr/>
        </p:nvGrpSpPr>
        <p:grpSpPr>
          <a:xfrm>
            <a:off x="385496" y="1360293"/>
            <a:ext cx="8074936" cy="3959754"/>
            <a:chOff x="385496" y="1360293"/>
            <a:chExt cx="8074936" cy="395975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A8055D-D6C0-DC40-9849-7EC129C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5" y="1464558"/>
              <a:ext cx="808949" cy="8089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4F152-3A6D-A74B-A085-6485A3DB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222270" y="3390875"/>
              <a:ext cx="808949" cy="8089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4EDB121-8FF6-1640-8255-AD0840E8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" b="49474"/>
            <a:stretch/>
          </p:blipFill>
          <p:spPr>
            <a:xfrm flipH="1">
              <a:off x="3412991" y="3523878"/>
              <a:ext cx="808949" cy="8089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7DB534-D8CA-A043-B7C1-6D8F7A41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4" b="2738"/>
            <a:stretch/>
          </p:blipFill>
          <p:spPr>
            <a:xfrm flipH="1">
              <a:off x="3628601" y="3618853"/>
              <a:ext cx="808949" cy="80894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B03D9B-D44B-8746-90CA-B5C855A8D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6" b="24776"/>
            <a:stretch/>
          </p:blipFill>
          <p:spPr>
            <a:xfrm flipH="1">
              <a:off x="3883237" y="3746010"/>
              <a:ext cx="808949" cy="8089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352337-BB66-5545-9DF6-63C8CE4C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55" y="1597917"/>
              <a:ext cx="808949" cy="8089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CB5252-43C4-B244-9C1E-8E5D4D7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515" y="1731276"/>
              <a:ext cx="808949" cy="8089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460A77-D5A9-E74E-9BAE-CD2EA9AE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27" y="1864635"/>
              <a:ext cx="808949" cy="8089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D9625-F76A-D246-9774-2A6008B16F8A}"/>
                </a:ext>
              </a:extLst>
            </p:cNvPr>
            <p:cNvSpPr/>
            <p:nvPr/>
          </p:nvSpPr>
          <p:spPr>
            <a:xfrm>
              <a:off x="403428" y="1768814"/>
              <a:ext cx="903630" cy="808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53FB1-C47A-E04E-AE53-6B970C054D72}"/>
                </a:ext>
              </a:extLst>
            </p:cNvPr>
            <p:cNvSpPr txBox="1"/>
            <p:nvPr/>
          </p:nvSpPr>
          <p:spPr>
            <a:xfrm>
              <a:off x="1586784" y="2005864"/>
              <a:ext cx="1113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0EB1C6-7945-F649-944A-A222A88AF668}"/>
                </a:ext>
              </a:extLst>
            </p:cNvPr>
            <p:cNvSpPr/>
            <p:nvPr/>
          </p:nvSpPr>
          <p:spPr>
            <a:xfrm>
              <a:off x="7236296" y="2962685"/>
              <a:ext cx="12241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Real/fake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D1C12F-2B52-1241-A99E-36A2014F1F4A}"/>
                </a:ext>
              </a:extLst>
            </p:cNvPr>
            <p:cNvSpPr txBox="1"/>
            <p:nvPr/>
          </p:nvSpPr>
          <p:spPr>
            <a:xfrm>
              <a:off x="5574043" y="296268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588C95-D634-174E-9693-AD63AF64DBD3}"/>
                </a:ext>
              </a:extLst>
            </p:cNvPr>
            <p:cNvSpPr/>
            <p:nvPr/>
          </p:nvSpPr>
          <p:spPr>
            <a:xfrm>
              <a:off x="3033346" y="1360293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D4A015-BAB7-CE4F-A287-8F5D5BF2919B}"/>
                </a:ext>
              </a:extLst>
            </p:cNvPr>
            <p:cNvSpPr/>
            <p:nvPr/>
          </p:nvSpPr>
          <p:spPr>
            <a:xfrm>
              <a:off x="3033346" y="3275014"/>
              <a:ext cx="1754884" cy="161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A1AB4-EC19-C14E-8EB6-5445D4E7C45E}"/>
                </a:ext>
              </a:extLst>
            </p:cNvPr>
            <p:cNvSpPr txBox="1"/>
            <p:nvPr/>
          </p:nvSpPr>
          <p:spPr>
            <a:xfrm>
              <a:off x="3271518" y="269739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Fake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73EF8-C3EF-E64A-8DAF-630908E1FF99}"/>
                </a:ext>
              </a:extLst>
            </p:cNvPr>
            <p:cNvSpPr txBox="1"/>
            <p:nvPr/>
          </p:nvSpPr>
          <p:spPr>
            <a:xfrm>
              <a:off x="3309241" y="4613525"/>
              <a:ext cx="1203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images</a:t>
              </a:r>
            </a:p>
          </p:txBody>
        </p:sp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75E56084-2221-3142-9D4B-9F7CC2F70EC6}"/>
                </a:ext>
              </a:extLst>
            </p:cNvPr>
            <p:cNvSpPr/>
            <p:nvPr/>
          </p:nvSpPr>
          <p:spPr>
            <a:xfrm rot="16200000">
              <a:off x="1693227" y="1671701"/>
              <a:ext cx="864096" cy="98877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FD9500-4681-5D40-972F-62F9BF9770E3}"/>
                </a:ext>
              </a:extLst>
            </p:cNvPr>
            <p:cNvSpPr txBox="1"/>
            <p:nvPr/>
          </p:nvSpPr>
          <p:spPr>
            <a:xfrm>
              <a:off x="385496" y="1803956"/>
              <a:ext cx="884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input vector</a:t>
              </a: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D3A898DB-1322-F841-9282-25B7ED0CA6D1}"/>
                </a:ext>
              </a:extLst>
            </p:cNvPr>
            <p:cNvSpPr/>
            <p:nvPr/>
          </p:nvSpPr>
          <p:spPr>
            <a:xfrm rot="5400000">
              <a:off x="5719836" y="2534443"/>
              <a:ext cx="1004558" cy="1164265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97517C50-A645-5646-AB80-902213A0E74C}"/>
                </a:ext>
              </a:extLst>
            </p:cNvPr>
            <p:cNvCxnSpPr>
              <a:cxnSpLocks/>
              <a:stCxn id="21" idx="3"/>
              <a:endCxn id="27" idx="2"/>
            </p:cNvCxnSpPr>
            <p:nvPr/>
          </p:nvCxnSpPr>
          <p:spPr>
            <a:xfrm>
              <a:off x="4788230" y="2165343"/>
              <a:ext cx="851753" cy="9512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F77C0252-4395-384E-BBF0-01B4B4493EB9}"/>
                </a:ext>
              </a:extLst>
            </p:cNvPr>
            <p:cNvCxnSpPr>
              <a:cxnSpLocks/>
              <a:stCxn id="23" idx="3"/>
              <a:endCxn id="27" idx="2"/>
            </p:cNvCxnSpPr>
            <p:nvPr/>
          </p:nvCxnSpPr>
          <p:spPr>
            <a:xfrm flipV="1">
              <a:off x="4788230" y="3116576"/>
              <a:ext cx="851753" cy="9634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AF610B-766C-4849-B193-864400B9094F}"/>
                </a:ext>
              </a:extLst>
            </p:cNvPr>
            <p:cNvCxnSpPr>
              <a:stCxn id="27" idx="0"/>
              <a:endCxn id="17" idx="1"/>
            </p:cNvCxnSpPr>
            <p:nvPr/>
          </p:nvCxnSpPr>
          <p:spPr>
            <a:xfrm flipV="1">
              <a:off x="6804248" y="3116574"/>
              <a:ext cx="43204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BF1252-1812-DE4D-9AA0-B1EA3EA1BDF2}"/>
                </a:ext>
              </a:extLst>
            </p:cNvPr>
            <p:cNvCxnSpPr>
              <a:cxnSpLocks/>
              <a:stCxn id="15" idx="3"/>
              <a:endCxn id="2" idx="0"/>
            </p:cNvCxnSpPr>
            <p:nvPr/>
          </p:nvCxnSpPr>
          <p:spPr>
            <a:xfrm flipV="1">
              <a:off x="1307058" y="2166090"/>
              <a:ext cx="323829" cy="7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DD8FC60-6BEA-AF44-877D-CBCC24A6F994}"/>
                </a:ext>
              </a:extLst>
            </p:cNvPr>
            <p:cNvCxnSpPr>
              <a:stCxn id="17" idx="2"/>
              <a:endCxn id="2" idx="1"/>
            </p:cNvCxnSpPr>
            <p:nvPr/>
          </p:nvCxnSpPr>
          <p:spPr>
            <a:xfrm rot="5400000" flipH="1">
              <a:off x="4596652" y="18750"/>
              <a:ext cx="780336" cy="5723088"/>
            </a:xfrm>
            <a:prstGeom prst="bentConnector3">
              <a:avLst>
                <a:gd name="adj1" fmla="val -266585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9B43036-314E-C74F-986E-232C76D91F60}"/>
                </a:ext>
              </a:extLst>
            </p:cNvPr>
            <p:cNvCxnSpPr>
              <a:stCxn id="17" idx="0"/>
              <a:endCxn id="27" idx="1"/>
            </p:cNvCxnSpPr>
            <p:nvPr/>
          </p:nvCxnSpPr>
          <p:spPr>
            <a:xfrm rot="16200000" flipV="1">
              <a:off x="6923831" y="2038151"/>
              <a:ext cx="222818" cy="1626249"/>
            </a:xfrm>
            <a:prstGeom prst="bentConnector3">
              <a:avLst>
                <a:gd name="adj1" fmla="val 294789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E6269C-CEBC-3842-985B-2AEEC441C98B}"/>
                </a:ext>
              </a:extLst>
            </p:cNvPr>
            <p:cNvSpPr txBox="1"/>
            <p:nvPr/>
          </p:nvSpPr>
          <p:spPr>
            <a:xfrm>
              <a:off x="4287711" y="5012270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FA9397-D9B9-364F-837C-5AACA944CA51}"/>
                </a:ext>
              </a:extLst>
            </p:cNvPr>
            <p:cNvSpPr txBox="1"/>
            <p:nvPr/>
          </p:nvSpPr>
          <p:spPr>
            <a:xfrm>
              <a:off x="6340979" y="2011453"/>
              <a:ext cx="1358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model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066050C-04B8-D545-9C1D-2EE9D528E1F0}"/>
                </a:ext>
              </a:extLst>
            </p:cNvPr>
            <p:cNvCxnSpPr>
              <a:stCxn id="2" idx="2"/>
              <a:endCxn id="21" idx="1"/>
            </p:cNvCxnSpPr>
            <p:nvPr/>
          </p:nvCxnSpPr>
          <p:spPr>
            <a:xfrm flipV="1">
              <a:off x="2619664" y="2165343"/>
              <a:ext cx="413682" cy="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39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C031-2796-3B41-B197-7649EB2B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5B32-A426-7840-9086-895B85471425}" type="datetime1">
              <a:rPr lang="en-US" smtClean="0"/>
              <a:t>7/19/22</a:t>
            </a:fld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BFB7-A857-0543-8B2D-573D658D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BE4B-24E6-E548-A8DF-EBF3A473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smtClean="0"/>
              <a:t>9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8A58-10E6-AF42-B922-53A54629FA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84" y="1921516"/>
            <a:ext cx="781020" cy="154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DEE89-157F-1F46-971A-34D1EA8DD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913997"/>
            <a:ext cx="1126119" cy="2232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B80D-AC67-AF48-B4D4-670A118AEE43}"/>
              </a:ext>
            </a:extLst>
          </p:cNvPr>
          <p:cNvSpPr txBox="1"/>
          <p:nvPr/>
        </p:nvSpPr>
        <p:spPr>
          <a:xfrm>
            <a:off x="2195736" y="4365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07DAE-945E-8C44-94B0-FC9A6BA9B980}"/>
              </a:ext>
            </a:extLst>
          </p:cNvPr>
          <p:cNvSpPr txBox="1"/>
          <p:nvPr/>
        </p:nvSpPr>
        <p:spPr>
          <a:xfrm>
            <a:off x="3385572" y="430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659726-CA6D-3343-BEE3-336B2BCFB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92" y="1902577"/>
            <a:ext cx="1126119" cy="2232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61EF09-0FF3-EE4D-90EF-1287F9B3B5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03" y="1902577"/>
            <a:ext cx="1126119" cy="22322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0A9A42-A32D-A34B-9EFE-0071DBB2AEBB}"/>
              </a:ext>
            </a:extLst>
          </p:cNvPr>
          <p:cNvSpPr txBox="1"/>
          <p:nvPr/>
        </p:nvSpPr>
        <p:spPr>
          <a:xfrm>
            <a:off x="4676165" y="4329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2FA616-7E1D-D441-B2E1-9043CBD3BB5E}"/>
              </a:ext>
            </a:extLst>
          </p:cNvPr>
          <p:cNvSpPr txBox="1"/>
          <p:nvPr/>
        </p:nvSpPr>
        <p:spPr>
          <a:xfrm>
            <a:off x="6229519" y="4341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8E3922-DFE9-9844-BAEC-CB3716C014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1921516"/>
            <a:ext cx="781019" cy="15481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A50BC1-ACB8-9B48-A400-8D10CB73A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83" y="176644"/>
            <a:ext cx="835508" cy="1656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4A5878-E9A3-954E-B4FB-0EC3B1EB75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21" y="122638"/>
            <a:ext cx="835508" cy="16561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541FEA-8639-B14C-8E0D-005D5AEEBE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5" y="230649"/>
            <a:ext cx="781019" cy="15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4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8031</TotalTime>
  <Words>213</Words>
  <Application>Microsoft Macintosh PowerPoint</Application>
  <DocSecurity>0</DocSecurity>
  <PresentationFormat>On-screen Show (4:3)</PresentationFormat>
  <Paragraphs>169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Office 主题</vt:lpstr>
      <vt:lpstr>Introduction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27</cp:revision>
  <dcterms:created xsi:type="dcterms:W3CDTF">2020-09-04T07:12:08Z</dcterms:created>
  <dcterms:modified xsi:type="dcterms:W3CDTF">2022-07-19T19:40:55Z</dcterms:modified>
  <cp:category/>
  <dc:identifier/>
  <cp:contentStatus/>
  <dc:language/>
  <cp:version/>
</cp:coreProperties>
</file>